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sldIdLst>
    <p:sldId id="257" r:id="rId6"/>
    <p:sldId id="345" r:id="rId7"/>
    <p:sldId id="266" r:id="rId8"/>
    <p:sldId id="259" r:id="rId9"/>
    <p:sldId id="346" r:id="rId10"/>
    <p:sldId id="347" r:id="rId11"/>
    <p:sldId id="351" r:id="rId12"/>
    <p:sldId id="352" r:id="rId13"/>
    <p:sldId id="350" r:id="rId14"/>
    <p:sldId id="34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xmonsky, James" userId="7dd75c59-3851-49b5-af31-012647a6026a" providerId="ADAL" clId="{8E0AB0E9-1553-457C-8345-239A8C0D9F14}"/>
    <pc:docChg chg="custSel modSld">
      <pc:chgData name="Waxmonsky, James" userId="7dd75c59-3851-49b5-af31-012647a6026a" providerId="ADAL" clId="{8E0AB0E9-1553-457C-8345-239A8C0D9F14}" dt="2023-04-25T19:01:14.451" v="635" actId="255"/>
      <pc:docMkLst>
        <pc:docMk/>
      </pc:docMkLst>
      <pc:sldChg chg="modSp">
        <pc:chgData name="Waxmonsky, James" userId="7dd75c59-3851-49b5-af31-012647a6026a" providerId="ADAL" clId="{8E0AB0E9-1553-457C-8345-239A8C0D9F14}" dt="2023-04-25T18:53:04.628" v="303" actId="20577"/>
        <pc:sldMkLst>
          <pc:docMk/>
          <pc:sldMk cId="2127016480" sldId="257"/>
        </pc:sldMkLst>
        <pc:spChg chg="mod">
          <ac:chgData name="Waxmonsky, James" userId="7dd75c59-3851-49b5-af31-012647a6026a" providerId="ADAL" clId="{8E0AB0E9-1553-457C-8345-239A8C0D9F14}" dt="2023-04-25T18:53:04.628" v="303" actId="20577"/>
          <ac:spMkLst>
            <pc:docMk/>
            <pc:sldMk cId="2127016480" sldId="257"/>
            <ac:spMk id="3" creationId="{78F00A0F-D6A1-4468-AC72-A9F93F26AB6B}"/>
          </ac:spMkLst>
        </pc:spChg>
      </pc:sldChg>
      <pc:sldChg chg="modSp">
        <pc:chgData name="Waxmonsky, James" userId="7dd75c59-3851-49b5-af31-012647a6026a" providerId="ADAL" clId="{8E0AB0E9-1553-457C-8345-239A8C0D9F14}" dt="2023-04-25T18:56:06.481" v="432" actId="20577"/>
        <pc:sldMkLst>
          <pc:docMk/>
          <pc:sldMk cId="306632841" sldId="259"/>
        </pc:sldMkLst>
        <pc:spChg chg="mod">
          <ac:chgData name="Waxmonsky, James" userId="7dd75c59-3851-49b5-af31-012647a6026a" providerId="ADAL" clId="{8E0AB0E9-1553-457C-8345-239A8C0D9F14}" dt="2023-04-25T18:56:06.481" v="432" actId="20577"/>
          <ac:spMkLst>
            <pc:docMk/>
            <pc:sldMk cId="306632841" sldId="259"/>
            <ac:spMk id="3" creationId="{00000000-0000-0000-0000-000000000000}"/>
          </ac:spMkLst>
        </pc:spChg>
      </pc:sldChg>
      <pc:sldChg chg="modSp">
        <pc:chgData name="Waxmonsky, James" userId="7dd75c59-3851-49b5-af31-012647a6026a" providerId="ADAL" clId="{8E0AB0E9-1553-457C-8345-239A8C0D9F14}" dt="2023-04-25T18:54:05.929" v="371" actId="27636"/>
        <pc:sldMkLst>
          <pc:docMk/>
          <pc:sldMk cId="2417422766" sldId="266"/>
        </pc:sldMkLst>
        <pc:spChg chg="mod">
          <ac:chgData name="Waxmonsky, James" userId="7dd75c59-3851-49b5-af31-012647a6026a" providerId="ADAL" clId="{8E0AB0E9-1553-457C-8345-239A8C0D9F14}" dt="2023-04-25T18:53:40.879" v="339" actId="20577"/>
          <ac:spMkLst>
            <pc:docMk/>
            <pc:sldMk cId="2417422766" sldId="266"/>
            <ac:spMk id="2" creationId="{6B60341F-61BB-46F4-A364-286AE1799E4A}"/>
          </ac:spMkLst>
        </pc:spChg>
        <pc:spChg chg="mod">
          <ac:chgData name="Waxmonsky, James" userId="7dd75c59-3851-49b5-af31-012647a6026a" providerId="ADAL" clId="{8E0AB0E9-1553-457C-8345-239A8C0D9F14}" dt="2023-04-25T18:54:05.929" v="371" actId="27636"/>
          <ac:spMkLst>
            <pc:docMk/>
            <pc:sldMk cId="2417422766" sldId="266"/>
            <ac:spMk id="3" creationId="{A7D51EF5-0342-437D-A618-6A375C020821}"/>
          </ac:spMkLst>
        </pc:spChg>
      </pc:sldChg>
      <pc:sldChg chg="modSp">
        <pc:chgData name="Waxmonsky, James" userId="7dd75c59-3851-49b5-af31-012647a6026a" providerId="ADAL" clId="{8E0AB0E9-1553-457C-8345-239A8C0D9F14}" dt="2023-04-25T18:53:14.967" v="324" actId="20577"/>
        <pc:sldMkLst>
          <pc:docMk/>
          <pc:sldMk cId="3881523141" sldId="345"/>
        </pc:sldMkLst>
        <pc:graphicFrameChg chg="modGraphic">
          <ac:chgData name="Waxmonsky, James" userId="7dd75c59-3851-49b5-af31-012647a6026a" providerId="ADAL" clId="{8E0AB0E9-1553-457C-8345-239A8C0D9F14}" dt="2023-04-25T18:53:14.967" v="324" actId="20577"/>
          <ac:graphicFrameMkLst>
            <pc:docMk/>
            <pc:sldMk cId="3881523141" sldId="345"/>
            <ac:graphicFrameMk id="3" creationId="{00000000-0000-0000-0000-000000000000}"/>
          </ac:graphicFrameMkLst>
        </pc:graphicFrameChg>
      </pc:sldChg>
      <pc:sldChg chg="modSp">
        <pc:chgData name="Waxmonsky, James" userId="7dd75c59-3851-49b5-af31-012647a6026a" providerId="ADAL" clId="{8E0AB0E9-1553-457C-8345-239A8C0D9F14}" dt="2023-04-25T18:56:37.525" v="450" actId="20577"/>
        <pc:sldMkLst>
          <pc:docMk/>
          <pc:sldMk cId="3710506212" sldId="346"/>
        </pc:sldMkLst>
        <pc:spChg chg="mod">
          <ac:chgData name="Waxmonsky, James" userId="7dd75c59-3851-49b5-af31-012647a6026a" providerId="ADAL" clId="{8E0AB0E9-1553-457C-8345-239A8C0D9F14}" dt="2023-04-25T18:56:37.525" v="450" actId="20577"/>
          <ac:spMkLst>
            <pc:docMk/>
            <pc:sldMk cId="3710506212" sldId="346"/>
            <ac:spMk id="3" creationId="{1A54AB1F-578B-43F5-9E4A-C260345D7D13}"/>
          </ac:spMkLst>
        </pc:spChg>
      </pc:sldChg>
      <pc:sldChg chg="modSp">
        <pc:chgData name="Waxmonsky, James" userId="7dd75c59-3851-49b5-af31-012647a6026a" providerId="ADAL" clId="{8E0AB0E9-1553-457C-8345-239A8C0D9F14}" dt="2023-04-25T18:57:11.161" v="451" actId="20577"/>
        <pc:sldMkLst>
          <pc:docMk/>
          <pc:sldMk cId="3329831662" sldId="347"/>
        </pc:sldMkLst>
        <pc:spChg chg="mod">
          <ac:chgData name="Waxmonsky, James" userId="7dd75c59-3851-49b5-af31-012647a6026a" providerId="ADAL" clId="{8E0AB0E9-1553-457C-8345-239A8C0D9F14}" dt="2023-04-25T17:57:09.372" v="152" actId="27636"/>
          <ac:spMkLst>
            <pc:docMk/>
            <pc:sldMk cId="3329831662" sldId="347"/>
            <ac:spMk id="2" creationId="{166D6F28-4B01-42A0-A144-780C9DE27E4E}"/>
          </ac:spMkLst>
        </pc:spChg>
        <pc:spChg chg="mod">
          <ac:chgData name="Waxmonsky, James" userId="7dd75c59-3851-49b5-af31-012647a6026a" providerId="ADAL" clId="{8E0AB0E9-1553-457C-8345-239A8C0D9F14}" dt="2023-04-25T18:57:11.161" v="451" actId="20577"/>
          <ac:spMkLst>
            <pc:docMk/>
            <pc:sldMk cId="3329831662" sldId="347"/>
            <ac:spMk id="3" creationId="{AB77060E-F83A-4E6C-9076-487889AA71AD}"/>
          </ac:spMkLst>
        </pc:spChg>
      </pc:sldChg>
      <pc:sldChg chg="modSp">
        <pc:chgData name="Waxmonsky, James" userId="7dd75c59-3851-49b5-af31-012647a6026a" providerId="ADAL" clId="{8E0AB0E9-1553-457C-8345-239A8C0D9F14}" dt="2023-04-25T19:01:14.451" v="635" actId="255"/>
        <pc:sldMkLst>
          <pc:docMk/>
          <pc:sldMk cId="3045544010" sldId="349"/>
        </pc:sldMkLst>
        <pc:spChg chg="mod">
          <ac:chgData name="Waxmonsky, James" userId="7dd75c59-3851-49b5-af31-012647a6026a" providerId="ADAL" clId="{8E0AB0E9-1553-457C-8345-239A8C0D9F14}" dt="2023-04-25T19:01:14.451" v="635" actId="255"/>
          <ac:spMkLst>
            <pc:docMk/>
            <pc:sldMk cId="3045544010" sldId="349"/>
            <ac:spMk id="2" creationId="{3E3A929A-B6EC-41A6-AF86-9D72570567B3}"/>
          </ac:spMkLst>
        </pc:spChg>
        <pc:spChg chg="mod">
          <ac:chgData name="Waxmonsky, James" userId="7dd75c59-3851-49b5-af31-012647a6026a" providerId="ADAL" clId="{8E0AB0E9-1553-457C-8345-239A8C0D9F14}" dt="2023-04-25T19:00:56.091" v="606" actId="20577"/>
          <ac:spMkLst>
            <pc:docMk/>
            <pc:sldMk cId="3045544010" sldId="349"/>
            <ac:spMk id="3" creationId="{EFB3FBF1-36A0-4640-99C8-40A1D79277EB}"/>
          </ac:spMkLst>
        </pc:spChg>
      </pc:sldChg>
      <pc:sldChg chg="modSp">
        <pc:chgData name="Waxmonsky, James" userId="7dd75c59-3851-49b5-af31-012647a6026a" providerId="ADAL" clId="{8E0AB0E9-1553-457C-8345-239A8C0D9F14}" dt="2023-04-25T19:00:37.680" v="605" actId="20577"/>
        <pc:sldMkLst>
          <pc:docMk/>
          <pc:sldMk cId="464588578" sldId="350"/>
        </pc:sldMkLst>
        <pc:spChg chg="mod">
          <ac:chgData name="Waxmonsky, James" userId="7dd75c59-3851-49b5-af31-012647a6026a" providerId="ADAL" clId="{8E0AB0E9-1553-457C-8345-239A8C0D9F14}" dt="2023-04-25T19:00:37.680" v="605" actId="20577"/>
          <ac:spMkLst>
            <pc:docMk/>
            <pc:sldMk cId="464588578" sldId="350"/>
            <ac:spMk id="3" creationId="{877C4DB5-CC5B-4797-97F0-8C25F9163828}"/>
          </ac:spMkLst>
        </pc:spChg>
      </pc:sldChg>
      <pc:sldChg chg="modSp">
        <pc:chgData name="Waxmonsky, James" userId="7dd75c59-3851-49b5-af31-012647a6026a" providerId="ADAL" clId="{8E0AB0E9-1553-457C-8345-239A8C0D9F14}" dt="2023-04-25T18:58:29.925" v="538" actId="14100"/>
        <pc:sldMkLst>
          <pc:docMk/>
          <pc:sldMk cId="2729796943" sldId="351"/>
        </pc:sldMkLst>
        <pc:spChg chg="mod">
          <ac:chgData name="Waxmonsky, James" userId="7dd75c59-3851-49b5-af31-012647a6026a" providerId="ADAL" clId="{8E0AB0E9-1553-457C-8345-239A8C0D9F14}" dt="2023-04-25T18:58:29.925" v="538" actId="14100"/>
          <ac:spMkLst>
            <pc:docMk/>
            <pc:sldMk cId="2729796943" sldId="351"/>
            <ac:spMk id="3" creationId="{7A8B2B50-F761-4B78-A274-5957D41BF6F5}"/>
          </ac:spMkLst>
        </pc:spChg>
      </pc:sldChg>
      <pc:sldChg chg="modSp">
        <pc:chgData name="Waxmonsky, James" userId="7dd75c59-3851-49b5-af31-012647a6026a" providerId="ADAL" clId="{8E0AB0E9-1553-457C-8345-239A8C0D9F14}" dt="2023-04-25T18:59:08.654" v="550" actId="20577"/>
        <pc:sldMkLst>
          <pc:docMk/>
          <pc:sldMk cId="4240038313" sldId="352"/>
        </pc:sldMkLst>
        <pc:spChg chg="mod">
          <ac:chgData name="Waxmonsky, James" userId="7dd75c59-3851-49b5-af31-012647a6026a" providerId="ADAL" clId="{8E0AB0E9-1553-457C-8345-239A8C0D9F14}" dt="2023-04-25T18:59:08.654" v="550" actId="20577"/>
          <ac:spMkLst>
            <pc:docMk/>
            <pc:sldMk cId="4240038313" sldId="352"/>
            <ac:spMk id="3" creationId="{758AEEDE-2440-4ABC-A529-D5E10E74BF07}"/>
          </ac:spMkLst>
        </pc:spChg>
      </pc:sldChg>
    </pc:docChg>
  </pc:docChgLst>
  <pc:docChgLst>
    <pc:chgData name="Waxmonsky, James" userId="7dd75c59-3851-49b5-af31-012647a6026a" providerId="ADAL" clId="{6B119CC9-756E-41B7-B5A6-E31F012D52AB}"/>
    <pc:docChg chg="custSel delSld modSld">
      <pc:chgData name="Waxmonsky, James" userId="7dd75c59-3851-49b5-af31-012647a6026a" providerId="ADAL" clId="{6B119CC9-756E-41B7-B5A6-E31F012D52AB}" dt="2023-04-14T20:59:53.195" v="1004" actId="20577"/>
      <pc:docMkLst>
        <pc:docMk/>
      </pc:docMkLst>
      <pc:sldChg chg="modSp">
        <pc:chgData name="Waxmonsky, James" userId="7dd75c59-3851-49b5-af31-012647a6026a" providerId="ADAL" clId="{6B119CC9-756E-41B7-B5A6-E31F012D52AB}" dt="2023-04-14T20:57:23.706" v="842" actId="27636"/>
        <pc:sldMkLst>
          <pc:docMk/>
          <pc:sldMk cId="306632841" sldId="259"/>
        </pc:sldMkLst>
        <pc:spChg chg="mod">
          <ac:chgData name="Waxmonsky, James" userId="7dd75c59-3851-49b5-af31-012647a6026a" providerId="ADAL" clId="{6B119CC9-756E-41B7-B5A6-E31F012D52AB}" dt="2023-04-14T20:57:23.706" v="842" actId="27636"/>
          <ac:spMkLst>
            <pc:docMk/>
            <pc:sldMk cId="306632841" sldId="259"/>
            <ac:spMk id="3" creationId="{00000000-0000-0000-0000-000000000000}"/>
          </ac:spMkLst>
        </pc:spChg>
      </pc:sldChg>
      <pc:sldChg chg="modSp">
        <pc:chgData name="Waxmonsky, James" userId="7dd75c59-3851-49b5-af31-012647a6026a" providerId="ADAL" clId="{6B119CC9-756E-41B7-B5A6-E31F012D52AB}" dt="2023-04-14T20:55:45.605" v="808" actId="20577"/>
        <pc:sldMkLst>
          <pc:docMk/>
          <pc:sldMk cId="2417422766" sldId="266"/>
        </pc:sldMkLst>
        <pc:spChg chg="mod">
          <ac:chgData name="Waxmonsky, James" userId="7dd75c59-3851-49b5-af31-012647a6026a" providerId="ADAL" clId="{6B119CC9-756E-41B7-B5A6-E31F012D52AB}" dt="2023-04-14T20:55:45.605" v="808" actId="20577"/>
          <ac:spMkLst>
            <pc:docMk/>
            <pc:sldMk cId="2417422766" sldId="266"/>
            <ac:spMk id="3" creationId="{A7D51EF5-0342-437D-A618-6A375C020821}"/>
          </ac:spMkLst>
        </pc:spChg>
      </pc:sldChg>
      <pc:sldChg chg="modSp">
        <pc:chgData name="Waxmonsky, James" userId="7dd75c59-3851-49b5-af31-012647a6026a" providerId="ADAL" clId="{6B119CC9-756E-41B7-B5A6-E31F012D52AB}" dt="2023-04-14T20:49:18.486" v="186" actId="113"/>
        <pc:sldMkLst>
          <pc:docMk/>
          <pc:sldMk cId="3329831662" sldId="347"/>
        </pc:sldMkLst>
        <pc:spChg chg="mod">
          <ac:chgData name="Waxmonsky, James" userId="7dd75c59-3851-49b5-af31-012647a6026a" providerId="ADAL" clId="{6B119CC9-756E-41B7-B5A6-E31F012D52AB}" dt="2023-04-14T20:49:18.486" v="186" actId="113"/>
          <ac:spMkLst>
            <pc:docMk/>
            <pc:sldMk cId="3329831662" sldId="347"/>
            <ac:spMk id="3" creationId="{AB77060E-F83A-4E6C-9076-487889AA71AD}"/>
          </ac:spMkLst>
        </pc:spChg>
      </pc:sldChg>
      <pc:sldChg chg="modSp">
        <pc:chgData name="Waxmonsky, James" userId="7dd75c59-3851-49b5-af31-012647a6026a" providerId="ADAL" clId="{6B119CC9-756E-41B7-B5A6-E31F012D52AB}" dt="2023-04-14T20:58:51.034" v="887" actId="20577"/>
        <pc:sldMkLst>
          <pc:docMk/>
          <pc:sldMk cId="3045544010" sldId="349"/>
        </pc:sldMkLst>
        <pc:spChg chg="mod">
          <ac:chgData name="Waxmonsky, James" userId="7dd75c59-3851-49b5-af31-012647a6026a" providerId="ADAL" clId="{6B119CC9-756E-41B7-B5A6-E31F012D52AB}" dt="2023-04-14T20:58:51.034" v="887" actId="20577"/>
          <ac:spMkLst>
            <pc:docMk/>
            <pc:sldMk cId="3045544010" sldId="349"/>
            <ac:spMk id="3" creationId="{EFB3FBF1-36A0-4640-99C8-40A1D79277EB}"/>
          </ac:spMkLst>
        </pc:spChg>
      </pc:sldChg>
      <pc:sldChg chg="modSp">
        <pc:chgData name="Waxmonsky, James" userId="7dd75c59-3851-49b5-af31-012647a6026a" providerId="ADAL" clId="{6B119CC9-756E-41B7-B5A6-E31F012D52AB}" dt="2023-04-14T20:54:01.016" v="797" actId="12"/>
        <pc:sldMkLst>
          <pc:docMk/>
          <pc:sldMk cId="464588578" sldId="350"/>
        </pc:sldMkLst>
        <pc:spChg chg="mod">
          <ac:chgData name="Waxmonsky, James" userId="7dd75c59-3851-49b5-af31-012647a6026a" providerId="ADAL" clId="{6B119CC9-756E-41B7-B5A6-E31F012D52AB}" dt="2023-04-14T20:54:01.016" v="797" actId="12"/>
          <ac:spMkLst>
            <pc:docMk/>
            <pc:sldMk cId="464588578" sldId="350"/>
            <ac:spMk id="3" creationId="{877C4DB5-CC5B-4797-97F0-8C25F9163828}"/>
          </ac:spMkLst>
        </pc:spChg>
      </pc:sldChg>
      <pc:sldChg chg="modSp">
        <pc:chgData name="Waxmonsky, James" userId="7dd75c59-3851-49b5-af31-012647a6026a" providerId="ADAL" clId="{6B119CC9-756E-41B7-B5A6-E31F012D52AB}" dt="2023-04-14T20:59:53.195" v="1004" actId="20577"/>
        <pc:sldMkLst>
          <pc:docMk/>
          <pc:sldMk cId="2729796943" sldId="351"/>
        </pc:sldMkLst>
        <pc:spChg chg="mod">
          <ac:chgData name="Waxmonsky, James" userId="7dd75c59-3851-49b5-af31-012647a6026a" providerId="ADAL" clId="{6B119CC9-756E-41B7-B5A6-E31F012D52AB}" dt="2023-04-14T20:59:53.195" v="1004" actId="20577"/>
          <ac:spMkLst>
            <pc:docMk/>
            <pc:sldMk cId="2729796943" sldId="351"/>
            <ac:spMk id="3" creationId="{7A8B2B50-F761-4B78-A274-5957D41BF6F5}"/>
          </ac:spMkLst>
        </pc:spChg>
      </pc:sldChg>
      <pc:sldChg chg="modSp">
        <pc:chgData name="Waxmonsky, James" userId="7dd75c59-3851-49b5-af31-012647a6026a" providerId="ADAL" clId="{6B119CC9-756E-41B7-B5A6-E31F012D52AB}" dt="2023-04-14T20:53:34.827" v="794" actId="20577"/>
        <pc:sldMkLst>
          <pc:docMk/>
          <pc:sldMk cId="4240038313" sldId="352"/>
        </pc:sldMkLst>
        <pc:spChg chg="mod">
          <ac:chgData name="Waxmonsky, James" userId="7dd75c59-3851-49b5-af31-012647a6026a" providerId="ADAL" clId="{6B119CC9-756E-41B7-B5A6-E31F012D52AB}" dt="2023-04-14T20:53:34.827" v="794" actId="20577"/>
          <ac:spMkLst>
            <pc:docMk/>
            <pc:sldMk cId="4240038313" sldId="352"/>
            <ac:spMk id="3" creationId="{758AEEDE-2440-4ABC-A529-D5E10E74BF07}"/>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jpg"/><Relationship Id="rId1" Type="http://schemas.openxmlformats.org/officeDocument/2006/relationships/slideMaster" Target="../slideMasters/slideMaster2.xml"/><Relationship Id="rId6" Type="http://schemas.openxmlformats.org/officeDocument/2006/relationships/image" Target="../media/image3.emf"/><Relationship Id="rId5" Type="http://schemas.openxmlformats.org/officeDocument/2006/relationships/image" Target="../media/image8.jpeg"/><Relationship Id="rId4" Type="http://schemas.openxmlformats.org/officeDocument/2006/relationships/image" Target="../media/image7.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jpeg"/><Relationship Id="rId1" Type="http://schemas.openxmlformats.org/officeDocument/2006/relationships/slideMaster" Target="../slideMasters/slideMaster2.xml"/><Relationship Id="rId4" Type="http://schemas.openxmlformats.org/officeDocument/2006/relationships/image" Target="../media/image3.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jpeg"/><Relationship Id="rId1" Type="http://schemas.openxmlformats.org/officeDocument/2006/relationships/slideMaster" Target="../slideMasters/slideMaster2.xml"/><Relationship Id="rId4" Type="http://schemas.openxmlformats.org/officeDocument/2006/relationships/image" Target="../media/image3.emf"/></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jpeg"/><Relationship Id="rId1" Type="http://schemas.openxmlformats.org/officeDocument/2006/relationships/slideMaster" Target="../slideMasters/slideMaster2.xml"/><Relationship Id="rId4" Type="http://schemas.openxmlformats.org/officeDocument/2006/relationships/image" Target="../media/image3.emf"/></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jpeg"/><Relationship Id="rId1" Type="http://schemas.openxmlformats.org/officeDocument/2006/relationships/slideMaster" Target="../slideMasters/slideMaster2.xml"/><Relationship Id="rId4" Type="http://schemas.openxmlformats.org/officeDocument/2006/relationships/image" Target="../media/image3.emf"/></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jpeg"/><Relationship Id="rId1" Type="http://schemas.openxmlformats.org/officeDocument/2006/relationships/slideMaster" Target="../slideMasters/slideMaster2.xml"/><Relationship Id="rId4" Type="http://schemas.openxmlformats.org/officeDocument/2006/relationships/image" Target="../media/image3.em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jpeg"/><Relationship Id="rId1" Type="http://schemas.openxmlformats.org/officeDocument/2006/relationships/slideMaster" Target="../slideMasters/slideMaster2.xml"/><Relationship Id="rId4" Type="http://schemas.openxmlformats.org/officeDocument/2006/relationships/image" Target="../media/image3.emf"/></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jpeg"/><Relationship Id="rId1" Type="http://schemas.openxmlformats.org/officeDocument/2006/relationships/slideMaster" Target="../slideMasters/slideMaster2.xml"/><Relationship Id="rId4" Type="http://schemas.openxmlformats.org/officeDocument/2006/relationships/image" Target="../media/image3.emf"/></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Blu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216384" cy="5296194"/>
          </a:xfrm>
          <a:prstGeom prst="rect">
            <a:avLst/>
          </a:prstGeom>
        </p:spPr>
      </p:pic>
      <p:sp>
        <p:nvSpPr>
          <p:cNvPr id="2" name="Title 1"/>
          <p:cNvSpPr>
            <a:spLocks noGrp="1"/>
          </p:cNvSpPr>
          <p:nvPr>
            <p:ph type="ctrTitle"/>
          </p:nvPr>
        </p:nvSpPr>
        <p:spPr>
          <a:xfrm>
            <a:off x="4595885" y="3093993"/>
            <a:ext cx="7263383" cy="1006485"/>
          </a:xfrm>
        </p:spPr>
        <p:txBody>
          <a:bodyPr>
            <a:normAutofit/>
          </a:bodyPr>
          <a:lstStyle>
            <a:lvl1pPr algn="r">
              <a:defRPr sz="2600" b="1" i="0">
                <a:solidFill>
                  <a:schemeClr val="bg1"/>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4755629" y="3859614"/>
            <a:ext cx="7110636" cy="771961"/>
          </a:xfrm>
        </p:spPr>
        <p:txBody>
          <a:bodyPr>
            <a:normAutofit/>
          </a:bodyPr>
          <a:lstStyle>
            <a:lvl1pPr marL="0" indent="0" algn="r">
              <a:spcBef>
                <a:spcPts val="0"/>
              </a:spcBef>
              <a:buNone/>
              <a:defRPr sz="2200" b="0" i="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 name="Picture 9" descr="colorbar-01-01.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207582"/>
            <a:ext cx="12216384" cy="190881"/>
          </a:xfrm>
          <a:prstGeom prst="rect">
            <a:avLst/>
          </a:prstGeom>
        </p:spPr>
      </p:pic>
      <p:pic>
        <p:nvPicPr>
          <p:cNvPr id="9" name="Picture 8" descr="PSH_CHO_CMYK_2C.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1678210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12" name="Rectangle 11"/>
          <p:cNvSpPr/>
          <p:nvPr userDrawn="1"/>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 name="Vertical Text Placeholder 2"/>
          <p:cNvSpPr>
            <a:spLocks noGrp="1"/>
          </p:cNvSpPr>
          <p:nvPr>
            <p:ph type="body" orient="vert" idx="1"/>
          </p:nvPr>
        </p:nvSpPr>
        <p:spPr/>
        <p:txBody>
          <a:bodyPr vert="eaVert"/>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609600" y="186342"/>
            <a:ext cx="10972800" cy="1143000"/>
          </a:xfrm>
        </p:spPr>
        <p:txBody>
          <a:bodyPr>
            <a:normAutofit/>
          </a:bodyPr>
          <a:lstStyle>
            <a:lvl1pPr algn="l">
              <a:defRPr sz="3600" b="1" i="0">
                <a:latin typeface="Arial"/>
                <a:cs typeface="Arial"/>
              </a:defRPr>
            </a:lvl1pPr>
          </a:lstStyle>
          <a:p>
            <a:r>
              <a:rPr lang="en-US" dirty="0"/>
              <a:t>Click to edit Master title style</a:t>
            </a:r>
          </a:p>
        </p:txBody>
      </p:sp>
      <p:pic>
        <p:nvPicPr>
          <p:cNvPr id="8" name="Picture 7" descr="colorbar-01-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681084"/>
            <a:ext cx="12192001" cy="190500"/>
          </a:xfrm>
          <a:prstGeom prst="rect">
            <a:avLst/>
          </a:prstGeom>
        </p:spPr>
      </p:pic>
      <p:cxnSp>
        <p:nvCxnSpPr>
          <p:cNvPr id="10" name="Straight Connector 9"/>
          <p:cNvCxnSpPr/>
          <p:nvPr userDrawn="1"/>
        </p:nvCxnSpPr>
        <p:spPr>
          <a:xfrm>
            <a:off x="609600" y="1161394"/>
            <a:ext cx="10972800"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PSH_CHO_CMYK_2C.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2748935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3917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descr="Blu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
            <a:ext cx="12216384" cy="5217997"/>
          </a:xfrm>
          <a:prstGeom prst="rect">
            <a:avLst/>
          </a:prstGeom>
        </p:spPr>
      </p:pic>
      <p:pic>
        <p:nvPicPr>
          <p:cNvPr id="9" name="Picture 8" descr="4 Toed Paw_whtie-01.eps"/>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rot="671684">
            <a:off x="-558567" y="445545"/>
            <a:ext cx="6756764" cy="5049474"/>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2324" y="5481267"/>
            <a:ext cx="1530029" cy="1298874"/>
          </a:xfrm>
          <a:prstGeom prst="rect">
            <a:avLst/>
          </a:prstGeom>
        </p:spPr>
      </p:pic>
      <p:pic>
        <p:nvPicPr>
          <p:cNvPr id="14" name="Picture 13" descr="colorbar-01-01.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207582"/>
            <a:ext cx="12216384" cy="190881"/>
          </a:xfrm>
          <a:prstGeom prst="rect">
            <a:avLst/>
          </a:prstGeom>
        </p:spPr>
      </p:pic>
      <p:sp>
        <p:nvSpPr>
          <p:cNvPr id="13" name="Title 1"/>
          <p:cNvSpPr>
            <a:spLocks noGrp="1"/>
          </p:cNvSpPr>
          <p:nvPr>
            <p:ph type="ctrTitle"/>
          </p:nvPr>
        </p:nvSpPr>
        <p:spPr>
          <a:xfrm>
            <a:off x="4595885" y="3093993"/>
            <a:ext cx="7263383" cy="1006485"/>
          </a:xfrm>
        </p:spPr>
        <p:txBody>
          <a:bodyPr>
            <a:normAutofit/>
          </a:bodyPr>
          <a:lstStyle>
            <a:lvl1pPr algn="r">
              <a:defRPr sz="2600" b="1" i="0">
                <a:solidFill>
                  <a:schemeClr val="bg1"/>
                </a:solidFill>
                <a:latin typeface="Arial"/>
                <a:cs typeface="Arial"/>
              </a:defRPr>
            </a:lvl1pPr>
          </a:lstStyle>
          <a:p>
            <a:r>
              <a:rPr lang="en-US"/>
              <a:t>Click to edit Master title style</a:t>
            </a:r>
            <a:endParaRPr lang="en-US" dirty="0"/>
          </a:p>
        </p:txBody>
      </p:sp>
      <p:sp>
        <p:nvSpPr>
          <p:cNvPr id="19" name="Subtitle 2"/>
          <p:cNvSpPr>
            <a:spLocks noGrp="1"/>
          </p:cNvSpPr>
          <p:nvPr>
            <p:ph type="subTitle" idx="1"/>
          </p:nvPr>
        </p:nvSpPr>
        <p:spPr>
          <a:xfrm>
            <a:off x="4755629" y="3859614"/>
            <a:ext cx="7110636" cy="771961"/>
          </a:xfrm>
        </p:spPr>
        <p:txBody>
          <a:bodyPr>
            <a:normAutofit/>
          </a:bodyPr>
          <a:lstStyle>
            <a:lvl1pPr marL="0" indent="0" algn="r">
              <a:spcBef>
                <a:spcPts val="0"/>
              </a:spcBef>
              <a:buNone/>
              <a:defRPr sz="2200" b="0" i="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1" name="Picture 10" descr="PSH_CHO_CMYK_2C.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2041797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Rectangle 10"/>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86342"/>
            <a:ext cx="10972800" cy="1143000"/>
          </a:xfrm>
        </p:spPr>
        <p:txBody>
          <a:bodyPr>
            <a:normAutofit/>
          </a:bodyPr>
          <a:lstStyle>
            <a:lvl1pPr algn="l">
              <a:defRPr sz="3600" b="1" i="0">
                <a:latin typeface="Arial"/>
                <a:cs typeface="Aria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Arial"/>
                <a:cs typeface="Arial"/>
              </a:defRPr>
            </a:lvl1pPr>
            <a:lvl2pPr>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p:nvCxnSpPr>
        <p:spPr>
          <a:xfrm>
            <a:off x="609601" y="1161394"/>
            <a:ext cx="10365577"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9" name="Picture 8" descr="colorbar-01-0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12" name="Picture 11" descr="4 Toed Paw_287.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3" name="Picture 12"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1530823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6" name="Rectangle 5"/>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4406901"/>
            <a:ext cx="10363200" cy="1362075"/>
          </a:xfrm>
        </p:spPr>
        <p:txBody>
          <a:bodyPr anchor="t">
            <a:normAutofit/>
          </a:bodyPr>
          <a:lstStyle>
            <a:lvl1pPr algn="l">
              <a:defRPr sz="3200" b="1" cap="all">
                <a:latin typeface="Arial"/>
                <a:cs typeface="Aria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5" name="Picture 4" descr="colorbar-01-0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8" name="Picture 7" descr="PSH_CHO_CMYK_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2693320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4" name="Rectangle 13"/>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p:nvPr>
        </p:nvSpPr>
        <p:spPr>
          <a:xfrm>
            <a:off x="609600" y="1600201"/>
            <a:ext cx="5384800" cy="4125271"/>
          </a:xfrm>
        </p:spPr>
        <p:txBody>
          <a:bodyPr/>
          <a:lstStyle>
            <a:lvl1pPr>
              <a:defRPr sz="2800" b="0" i="0">
                <a:latin typeface="Arial"/>
                <a:cs typeface="Arial"/>
              </a:defRPr>
            </a:lvl1pPr>
            <a:lvl2pPr>
              <a:defRPr sz="2400" b="0" i="0">
                <a:latin typeface="Arial"/>
                <a:cs typeface="Arial"/>
              </a:defRPr>
            </a:lvl2pPr>
            <a:lvl3pPr>
              <a:defRPr sz="2000" b="0" i="0">
                <a:latin typeface="Arial"/>
                <a:cs typeface="Arial"/>
              </a:defRPr>
            </a:lvl3pPr>
            <a:lvl4pPr>
              <a:defRPr sz="1800" b="0" i="0">
                <a:latin typeface="Arial"/>
                <a:cs typeface="Arial"/>
              </a:defRPr>
            </a:lvl4pPr>
            <a:lvl5pPr>
              <a:defRPr sz="1800" b="0" i="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125271"/>
          </a:xfrm>
        </p:spPr>
        <p:txBody>
          <a:bodyPr/>
          <a:lstStyle>
            <a:lvl1pPr>
              <a:defRPr sz="2800" b="0" i="0">
                <a:latin typeface="Arial"/>
                <a:cs typeface="Arial"/>
              </a:defRPr>
            </a:lvl1pPr>
            <a:lvl2pPr>
              <a:defRPr sz="2400" b="0" i="0">
                <a:latin typeface="Arial"/>
                <a:cs typeface="Arial"/>
              </a:defRPr>
            </a:lvl2pPr>
            <a:lvl3pPr>
              <a:defRPr sz="2000" b="0" i="0">
                <a:latin typeface="Arial"/>
                <a:cs typeface="Arial"/>
              </a:defRPr>
            </a:lvl3pPr>
            <a:lvl4pPr>
              <a:defRPr sz="1800" b="0" i="0">
                <a:latin typeface="Arial"/>
                <a:cs typeface="Arial"/>
              </a:defRPr>
            </a:lvl4pPr>
            <a:lvl5pPr>
              <a:defRPr sz="1800" b="0" i="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609600" y="186342"/>
            <a:ext cx="10972800" cy="1143000"/>
          </a:xfrm>
        </p:spPr>
        <p:txBody>
          <a:bodyPr>
            <a:normAutofit/>
          </a:bodyPr>
          <a:lstStyle>
            <a:lvl1pPr algn="l">
              <a:defRPr sz="3600" b="1" i="0">
                <a:latin typeface="Arial"/>
                <a:cs typeface="Arial"/>
              </a:defRPr>
            </a:lvl1pPr>
          </a:lstStyle>
          <a:p>
            <a:r>
              <a:rPr lang="en-US"/>
              <a:t>Click to edit Master title style</a:t>
            </a:r>
            <a:endParaRPr lang="en-US" dirty="0"/>
          </a:p>
        </p:txBody>
      </p:sp>
      <p:cxnSp>
        <p:nvCxnSpPr>
          <p:cNvPr id="11" name="Straight Connector 10"/>
          <p:cNvCxnSpPr/>
          <p:nvPr/>
        </p:nvCxnSpPr>
        <p:spPr>
          <a:xfrm>
            <a:off x="609601" y="1161394"/>
            <a:ext cx="10365577"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3" name="Picture 12" descr="colorbar-01-0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9" name="Picture 8" descr="4 Toed Paw_287.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2" name="Picture 11"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710729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6" name="Rectangle 15"/>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600">
                <a:latin typeface="Arial"/>
                <a:cs typeface="Arial"/>
              </a:defRPr>
            </a:lvl4pPr>
            <a:lvl5pPr>
              <a:defRPr sz="16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600">
                <a:latin typeface="Arial"/>
                <a:cs typeface="Arial"/>
              </a:defRPr>
            </a:lvl4pPr>
            <a:lvl5pPr>
              <a:defRPr sz="16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txBox="1">
            <a:spLocks/>
          </p:cNvSpPr>
          <p:nvPr/>
        </p:nvSpPr>
        <p:spPr>
          <a:xfrm>
            <a:off x="609600" y="186342"/>
            <a:ext cx="109728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tx1"/>
                </a:solidFill>
                <a:latin typeface="Frutiger LT Std 65 Bold"/>
                <a:ea typeface="+mj-ea"/>
                <a:cs typeface="Frutiger LT Std 65 Bold"/>
              </a:defRPr>
            </a:lvl1pPr>
          </a:lstStyle>
          <a:p>
            <a:r>
              <a:rPr lang="en-US" sz="3600" b="1" dirty="0">
                <a:latin typeface="Arial"/>
                <a:cs typeface="Arial"/>
              </a:rPr>
              <a:t>Click to edit Master title style</a:t>
            </a:r>
          </a:p>
        </p:txBody>
      </p:sp>
      <p:cxnSp>
        <p:nvCxnSpPr>
          <p:cNvPr id="13" name="Straight Connector 12"/>
          <p:cNvCxnSpPr/>
          <p:nvPr/>
        </p:nvCxnSpPr>
        <p:spPr>
          <a:xfrm>
            <a:off x="609601" y="1161394"/>
            <a:ext cx="10365577"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5" name="Picture 14" descr="colorbar-01-0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11" name="Picture 10" descr="4 Toed Paw_287.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4" name="Picture 13"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34755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12" name="Rectangle 11"/>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txBox="1">
            <a:spLocks/>
          </p:cNvSpPr>
          <p:nvPr/>
        </p:nvSpPr>
        <p:spPr>
          <a:xfrm>
            <a:off x="609600" y="186342"/>
            <a:ext cx="109728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tx1"/>
                </a:solidFill>
                <a:latin typeface="Frutiger LT Std 65 Bold"/>
                <a:ea typeface="+mj-ea"/>
                <a:cs typeface="Frutiger LT Std 65 Bold"/>
              </a:defRPr>
            </a:lvl1pPr>
          </a:lstStyle>
          <a:p>
            <a:r>
              <a:rPr lang="en-US" sz="3600" b="1" dirty="0">
                <a:latin typeface="Arial"/>
                <a:cs typeface="Arial"/>
              </a:rPr>
              <a:t>Click to edit Master title style</a:t>
            </a:r>
          </a:p>
        </p:txBody>
      </p:sp>
      <p:cxnSp>
        <p:nvCxnSpPr>
          <p:cNvPr id="9" name="Straight Connector 8"/>
          <p:cNvCxnSpPr/>
          <p:nvPr/>
        </p:nvCxnSpPr>
        <p:spPr>
          <a:xfrm>
            <a:off x="609601" y="1161394"/>
            <a:ext cx="10365577"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colorbar-01-0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7" name="Picture 6" descr="4 Toed Paw_287.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0" name="Picture 9"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31693508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1" name="Rectangle 10"/>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Title 1"/>
          <p:cNvSpPr>
            <a:spLocks noGrp="1"/>
          </p:cNvSpPr>
          <p:nvPr>
            <p:ph type="title"/>
          </p:nvPr>
        </p:nvSpPr>
        <p:spPr>
          <a:xfrm>
            <a:off x="609600" y="186342"/>
            <a:ext cx="10972800" cy="1143000"/>
          </a:xfrm>
        </p:spPr>
        <p:txBody>
          <a:bodyPr>
            <a:normAutofit/>
          </a:bodyPr>
          <a:lstStyle>
            <a:lvl1pPr algn="l">
              <a:defRPr sz="3600" b="1" i="0">
                <a:latin typeface="Arial"/>
                <a:cs typeface="Arial"/>
              </a:defRPr>
            </a:lvl1pPr>
          </a:lstStyle>
          <a:p>
            <a:r>
              <a:rPr lang="en-US"/>
              <a:t>Click to edit Master title style</a:t>
            </a:r>
            <a:endParaRPr lang="en-US" dirty="0"/>
          </a:p>
        </p:txBody>
      </p:sp>
      <p:cxnSp>
        <p:nvCxnSpPr>
          <p:cNvPr id="8" name="Straight Connector 7"/>
          <p:cNvCxnSpPr/>
          <p:nvPr/>
        </p:nvCxnSpPr>
        <p:spPr>
          <a:xfrm>
            <a:off x="609601" y="1161394"/>
            <a:ext cx="10365577"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0" name="Picture 9" descr="colorbar-01-0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9" name="Picture 8" descr="4 Toed Paw_287.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2" name="Picture 11"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4276971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1" y="273050"/>
            <a:ext cx="4011084" cy="1162050"/>
          </a:xfrm>
        </p:spPr>
        <p:txBody>
          <a:bodyPr anchor="b"/>
          <a:lstStyle>
            <a:lvl1pPr algn="l">
              <a:defRPr sz="2000" b="1">
                <a:latin typeface="Arial"/>
                <a:cs typeface="Arial"/>
              </a:defRPr>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latin typeface="Arial"/>
                <a:cs typeface="Arial"/>
              </a:defRPr>
            </a:lvl1pPr>
            <a:lvl2pPr>
              <a:defRPr sz="2800">
                <a:latin typeface="Arial"/>
                <a:cs typeface="Arial"/>
              </a:defRPr>
            </a:lvl2pPr>
            <a:lvl3pPr>
              <a:defRPr sz="2400">
                <a:latin typeface="Arial"/>
                <a:cs typeface="Arial"/>
              </a:defRPr>
            </a:lvl3pPr>
            <a:lvl4pPr>
              <a:defRPr sz="2000">
                <a:latin typeface="Arial"/>
                <a:cs typeface="Arial"/>
              </a:defRPr>
            </a:lvl4pPr>
            <a:lvl5pPr>
              <a:defRPr sz="2000">
                <a:latin typeface="Arial"/>
                <a:cs typeface="Aria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7" name="Picture 6" descr="colorbar-01-0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9" name="Picture 8" descr="PSH_CHO_CMYK_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357088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6" name="Rectangle 5"/>
          <p:cNvSpPr/>
          <p:nvPr userDrawn="1"/>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09600" y="186342"/>
            <a:ext cx="10972800" cy="1143000"/>
          </a:xfrm>
        </p:spPr>
        <p:txBody>
          <a:bodyPr>
            <a:normAutofit/>
          </a:bodyPr>
          <a:lstStyle>
            <a:lvl1pPr algn="l">
              <a:defRPr sz="3600" b="1" i="0">
                <a:latin typeface="Arial"/>
                <a:cs typeface="Arial"/>
              </a:defRPr>
            </a:lvl1pPr>
          </a:lstStyle>
          <a:p>
            <a:r>
              <a:rPr lang="en-US" dirty="0"/>
              <a:t>Click to edit Master title style</a:t>
            </a:r>
          </a:p>
        </p:txBody>
      </p:sp>
      <p:sp>
        <p:nvSpPr>
          <p:cNvPr id="3" name="Content Placeholder 2"/>
          <p:cNvSpPr>
            <a:spLocks noGrp="1"/>
          </p:cNvSpPr>
          <p:nvPr>
            <p:ph idx="1"/>
          </p:nvPr>
        </p:nvSpPr>
        <p:spPr/>
        <p:txBody>
          <a:bodyPr/>
          <a:lstStyle>
            <a:lvl1pPr>
              <a:defRPr b="0" i="0">
                <a:latin typeface="Arial"/>
                <a:cs typeface="Arial"/>
              </a:defRPr>
            </a:lvl1pPr>
            <a:lvl2pPr>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olorbar-01-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681084"/>
            <a:ext cx="12271688" cy="190500"/>
          </a:xfrm>
          <a:prstGeom prst="rect">
            <a:avLst/>
          </a:prstGeom>
        </p:spPr>
      </p:pic>
      <p:cxnSp>
        <p:nvCxnSpPr>
          <p:cNvPr id="10" name="Straight Connector 9"/>
          <p:cNvCxnSpPr/>
          <p:nvPr userDrawn="1"/>
        </p:nvCxnSpPr>
        <p:spPr>
          <a:xfrm>
            <a:off x="609600" y="1161394"/>
            <a:ext cx="10972800"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9" name="Picture 8" descr="PSH_CHO_CMYK_2C.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20307850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2389717" y="4800600"/>
            <a:ext cx="7315200" cy="566738"/>
          </a:xfrm>
        </p:spPr>
        <p:txBody>
          <a:bodyPr anchor="b"/>
          <a:lstStyle>
            <a:lvl1pPr algn="l">
              <a:defRPr sz="2000" b="1">
                <a:latin typeface="Arial"/>
                <a:cs typeface="Arial"/>
              </a:defRPr>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7" name="Picture 6" descr="colorbar-01-0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9" name="Picture 8" descr="4 Toed Paw_287.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1" name="Picture 10"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3184586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12" name="Rectangle 11"/>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Vertical Text Placeholder 2"/>
          <p:cNvSpPr>
            <a:spLocks noGrp="1"/>
          </p:cNvSpPr>
          <p:nvPr>
            <p:ph type="body" orient="vert" idx="1"/>
          </p:nvPr>
        </p:nvSpPr>
        <p:spPr/>
        <p:txBody>
          <a:bodyPr vert="eaVert"/>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title"/>
          </p:nvPr>
        </p:nvSpPr>
        <p:spPr>
          <a:xfrm>
            <a:off x="609600" y="186342"/>
            <a:ext cx="10972800" cy="1143000"/>
          </a:xfrm>
        </p:spPr>
        <p:txBody>
          <a:bodyPr>
            <a:normAutofit/>
          </a:bodyPr>
          <a:lstStyle>
            <a:lvl1pPr algn="l">
              <a:defRPr sz="3600" b="0" i="0">
                <a:latin typeface="Arial"/>
                <a:cs typeface="Arial"/>
              </a:defRPr>
            </a:lvl1pPr>
          </a:lstStyle>
          <a:p>
            <a:r>
              <a:rPr lang="en-US"/>
              <a:t>Click to edit Master title style</a:t>
            </a:r>
            <a:endParaRPr lang="en-US" dirty="0"/>
          </a:p>
        </p:txBody>
      </p:sp>
      <p:pic>
        <p:nvPicPr>
          <p:cNvPr id="8" name="Picture 7" descr="colorbar-01-0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cxnSp>
        <p:nvCxnSpPr>
          <p:cNvPr id="10" name="Straight Connector 9"/>
          <p:cNvCxnSpPr/>
          <p:nvPr/>
        </p:nvCxnSpPr>
        <p:spPr>
          <a:xfrm>
            <a:off x="609601" y="1161394"/>
            <a:ext cx="10365577"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4 Toed Paw_287.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3" name="Picture 12"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17864117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213297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ea typeface="MS PGothic" pitchFamily="34" charset="-128"/>
              </a:defRPr>
            </a:lvl1pPr>
          </a:lstStyle>
          <a:p>
            <a:pPr>
              <a:defRPr/>
            </a:pPr>
            <a:endParaRPr lang="en-US"/>
          </a:p>
        </p:txBody>
      </p:sp>
      <p:sp>
        <p:nvSpPr>
          <p:cNvPr id="3" name="Rectangle 3"/>
          <p:cNvSpPr>
            <a:spLocks noGrp="1" noChangeArrowheads="1"/>
          </p:cNvSpPr>
          <p:nvPr>
            <p:ph type="sldNum" sz="quarter" idx="11"/>
          </p:nvPr>
        </p:nvSpPr>
        <p:spPr/>
        <p:txBody>
          <a:bodyPr/>
          <a:lstStyle>
            <a:lvl1pPr>
              <a:defRPr/>
            </a:lvl1pPr>
          </a:lstStyle>
          <a:p>
            <a:pPr>
              <a:defRPr/>
            </a:pPr>
            <a:fld id="{5E8E3B7C-BC7D-46CA-A2A0-F4E1CBFF506D}" type="slidenum">
              <a:rPr lang="en-US"/>
              <a:pPr>
                <a:defRPr/>
              </a:pPr>
              <a:t>‹#›</a:t>
            </a:fld>
            <a:endParaRPr lang="en-US"/>
          </a:p>
        </p:txBody>
      </p:sp>
      <p:sp>
        <p:nvSpPr>
          <p:cNvPr id="4" name="Rectangle 14"/>
          <p:cNvSpPr>
            <a:spLocks noGrp="1" noChangeArrowheads="1"/>
          </p:cNvSpPr>
          <p:nvPr>
            <p:ph type="ftr" sz="quarter" idx="12"/>
          </p:nvPr>
        </p:nvSpPr>
        <p:spPr/>
        <p:txBody>
          <a:bodyPr/>
          <a:lstStyle>
            <a:lvl1pPr>
              <a:defRPr>
                <a:ea typeface="MS PGothic" pitchFamily="34" charset="-128"/>
              </a:defRPr>
            </a:lvl1pPr>
          </a:lstStyle>
          <a:p>
            <a:pPr>
              <a:defRPr/>
            </a:pPr>
            <a:endParaRPr lang="en-US"/>
          </a:p>
        </p:txBody>
      </p:sp>
    </p:spTree>
    <p:extLst>
      <p:ext uri="{BB962C8B-B14F-4D97-AF65-F5344CB8AC3E}">
        <p14:creationId xmlns:p14="http://schemas.microsoft.com/office/powerpoint/2010/main" val="2339437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Rectangle 4"/>
          <p:cNvSpPr/>
          <p:nvPr userDrawn="1"/>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963084" y="4406901"/>
            <a:ext cx="10363200" cy="1362075"/>
          </a:xfrm>
        </p:spPr>
        <p:txBody>
          <a:bodyPr anchor="t">
            <a:normAutofit/>
          </a:bodyPr>
          <a:lstStyle>
            <a:lvl1pPr algn="l">
              <a:defRPr sz="3000" b="1" cap="all">
                <a:latin typeface="Arial"/>
                <a:cs typeface="Aria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b="1">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8" name="Picture 7" descr="colorbar-01-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681084"/>
            <a:ext cx="12192001" cy="190500"/>
          </a:xfrm>
          <a:prstGeom prst="rect">
            <a:avLst/>
          </a:prstGeom>
        </p:spPr>
      </p:pic>
      <p:pic>
        <p:nvPicPr>
          <p:cNvPr id="7" name="Picture 6" descr="PSH_CHO_CMYK_2C.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553207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Rectangle 12"/>
          <p:cNvSpPr/>
          <p:nvPr userDrawn="1"/>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 name="Content Placeholder 2"/>
          <p:cNvSpPr>
            <a:spLocks noGrp="1"/>
          </p:cNvSpPr>
          <p:nvPr>
            <p:ph sz="half" idx="1"/>
          </p:nvPr>
        </p:nvSpPr>
        <p:spPr>
          <a:xfrm>
            <a:off x="609600" y="1600201"/>
            <a:ext cx="5384800" cy="4125271"/>
          </a:xfrm>
        </p:spPr>
        <p:txBody>
          <a:bodyPr/>
          <a:lstStyle>
            <a:lvl1pPr>
              <a:defRPr sz="2800" b="0" i="0">
                <a:latin typeface="Arial"/>
                <a:cs typeface="Arial"/>
              </a:defRPr>
            </a:lvl1pPr>
            <a:lvl2pPr>
              <a:defRPr sz="2400" b="0" i="0">
                <a:latin typeface="Arial"/>
                <a:cs typeface="Arial"/>
              </a:defRPr>
            </a:lvl2pPr>
            <a:lvl3pPr>
              <a:defRPr sz="2000" b="0" i="0">
                <a:latin typeface="Arial"/>
                <a:cs typeface="Arial"/>
              </a:defRPr>
            </a:lvl3pPr>
            <a:lvl4pPr>
              <a:defRPr sz="1800" b="0" i="0">
                <a:latin typeface="Arial"/>
                <a:cs typeface="Arial"/>
              </a:defRPr>
            </a:lvl4pPr>
            <a:lvl5pPr>
              <a:defRPr sz="1800" b="0" i="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125271"/>
          </a:xfrm>
        </p:spPr>
        <p:txBody>
          <a:bodyPr/>
          <a:lstStyle>
            <a:lvl1pPr>
              <a:defRPr sz="2800" b="0" i="0">
                <a:latin typeface="Arial"/>
                <a:cs typeface="Arial"/>
              </a:defRPr>
            </a:lvl1pPr>
            <a:lvl2pPr>
              <a:defRPr sz="2400" b="0" i="0">
                <a:latin typeface="Arial"/>
                <a:cs typeface="Arial"/>
              </a:defRPr>
            </a:lvl2pPr>
            <a:lvl3pPr>
              <a:defRPr sz="2000" b="0" i="0">
                <a:latin typeface="Arial"/>
                <a:cs typeface="Arial"/>
              </a:defRPr>
            </a:lvl3pPr>
            <a:lvl4pPr>
              <a:defRPr sz="1800" b="0" i="0">
                <a:latin typeface="Arial"/>
                <a:cs typeface="Arial"/>
              </a:defRPr>
            </a:lvl4pPr>
            <a:lvl5pPr>
              <a:defRPr sz="1800" b="0" i="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609600" y="186342"/>
            <a:ext cx="10972800" cy="1143000"/>
          </a:xfrm>
        </p:spPr>
        <p:txBody>
          <a:bodyPr>
            <a:normAutofit/>
          </a:bodyPr>
          <a:lstStyle>
            <a:lvl1pPr algn="l">
              <a:defRPr sz="3600" b="1" i="0">
                <a:latin typeface="Arial"/>
                <a:cs typeface="Arial"/>
              </a:defRPr>
            </a:lvl1pPr>
          </a:lstStyle>
          <a:p>
            <a:r>
              <a:rPr lang="en-US" dirty="0"/>
              <a:t>Click to edit Master title style</a:t>
            </a:r>
          </a:p>
        </p:txBody>
      </p:sp>
      <p:pic>
        <p:nvPicPr>
          <p:cNvPr id="9" name="Picture 8" descr="colorbar-01-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681084"/>
            <a:ext cx="12192001" cy="190500"/>
          </a:xfrm>
          <a:prstGeom prst="rect">
            <a:avLst/>
          </a:prstGeom>
        </p:spPr>
      </p:pic>
      <p:cxnSp>
        <p:nvCxnSpPr>
          <p:cNvPr id="11" name="Straight Connector 10"/>
          <p:cNvCxnSpPr/>
          <p:nvPr userDrawn="1"/>
        </p:nvCxnSpPr>
        <p:spPr>
          <a:xfrm>
            <a:off x="609600" y="1161394"/>
            <a:ext cx="10972800"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PSH_CHO_CMYK_2C.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152614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p:cNvSpPr/>
          <p:nvPr userDrawn="1"/>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600">
                <a:latin typeface="Arial"/>
                <a:cs typeface="Arial"/>
              </a:defRPr>
            </a:lvl4pPr>
            <a:lvl5pPr>
              <a:defRPr sz="16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600">
                <a:latin typeface="Arial"/>
                <a:cs typeface="Arial"/>
              </a:defRPr>
            </a:lvl4pPr>
            <a:lvl5pPr>
              <a:defRPr sz="16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txBox="1">
            <a:spLocks/>
          </p:cNvSpPr>
          <p:nvPr userDrawn="1"/>
        </p:nvSpPr>
        <p:spPr>
          <a:xfrm>
            <a:off x="609600" y="186342"/>
            <a:ext cx="109728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tx1"/>
                </a:solidFill>
                <a:latin typeface="Frutiger LT Std 65 Bold"/>
                <a:ea typeface="+mj-ea"/>
                <a:cs typeface="Frutiger LT Std 65 Bold"/>
              </a:defRPr>
            </a:lvl1pPr>
          </a:lstStyle>
          <a:p>
            <a:r>
              <a:rPr lang="en-US" sz="3600" b="1" u="none" dirty="0">
                <a:latin typeface="Arial"/>
                <a:cs typeface="Arial"/>
              </a:rPr>
              <a:t>Click to edit Master title style</a:t>
            </a:r>
          </a:p>
        </p:txBody>
      </p:sp>
      <p:pic>
        <p:nvPicPr>
          <p:cNvPr id="11" name="Picture 10" descr="colorbar-01-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681084"/>
            <a:ext cx="12192001" cy="190500"/>
          </a:xfrm>
          <a:prstGeom prst="rect">
            <a:avLst/>
          </a:prstGeom>
        </p:spPr>
      </p:pic>
      <p:cxnSp>
        <p:nvCxnSpPr>
          <p:cNvPr id="13" name="Straight Connector 12"/>
          <p:cNvCxnSpPr/>
          <p:nvPr userDrawn="1"/>
        </p:nvCxnSpPr>
        <p:spPr>
          <a:xfrm>
            <a:off x="609600" y="1161394"/>
            <a:ext cx="10972800"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PSH_CHO_CMYK_2C.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1483762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10"/>
          <p:cNvSpPr/>
          <p:nvPr userDrawn="1"/>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6" name="Title 1"/>
          <p:cNvSpPr txBox="1">
            <a:spLocks/>
          </p:cNvSpPr>
          <p:nvPr userDrawn="1"/>
        </p:nvSpPr>
        <p:spPr>
          <a:xfrm>
            <a:off x="609600" y="186342"/>
            <a:ext cx="109728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tx1"/>
                </a:solidFill>
                <a:latin typeface="Frutiger LT Std 65 Bold"/>
                <a:ea typeface="+mj-ea"/>
                <a:cs typeface="Frutiger LT Std 65 Bold"/>
              </a:defRPr>
            </a:lvl1pPr>
          </a:lstStyle>
          <a:p>
            <a:r>
              <a:rPr lang="en-US" sz="3600" b="1" u="none" dirty="0">
                <a:latin typeface="Arial"/>
                <a:cs typeface="Arial"/>
              </a:rPr>
              <a:t>Click to edit Master title style</a:t>
            </a:r>
          </a:p>
        </p:txBody>
      </p:sp>
      <p:pic>
        <p:nvPicPr>
          <p:cNvPr id="7" name="Picture 6" descr="colorbar-01-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681084"/>
            <a:ext cx="12192001" cy="190500"/>
          </a:xfrm>
          <a:prstGeom prst="rect">
            <a:avLst/>
          </a:prstGeom>
        </p:spPr>
      </p:pic>
      <p:cxnSp>
        <p:nvCxnSpPr>
          <p:cNvPr id="9" name="Straight Connector 8"/>
          <p:cNvCxnSpPr/>
          <p:nvPr userDrawn="1"/>
        </p:nvCxnSpPr>
        <p:spPr>
          <a:xfrm>
            <a:off x="609600" y="1161394"/>
            <a:ext cx="10972800"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0" name="Picture 9" descr="PSH_CHO_CMYK_2C.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61882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0" name="Rectangle 9"/>
          <p:cNvSpPr/>
          <p:nvPr userDrawn="1"/>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5" name="Title 1"/>
          <p:cNvSpPr>
            <a:spLocks noGrp="1"/>
          </p:cNvSpPr>
          <p:nvPr>
            <p:ph type="title"/>
          </p:nvPr>
        </p:nvSpPr>
        <p:spPr>
          <a:xfrm>
            <a:off x="609600" y="186342"/>
            <a:ext cx="10972800" cy="1143000"/>
          </a:xfrm>
        </p:spPr>
        <p:txBody>
          <a:bodyPr>
            <a:normAutofit/>
          </a:bodyPr>
          <a:lstStyle>
            <a:lvl1pPr algn="l">
              <a:defRPr sz="3600" b="1" i="0">
                <a:latin typeface="Arial"/>
                <a:cs typeface="Arial"/>
              </a:defRPr>
            </a:lvl1pPr>
          </a:lstStyle>
          <a:p>
            <a:r>
              <a:rPr lang="en-US" dirty="0"/>
              <a:t>Click to edit Master title style</a:t>
            </a:r>
          </a:p>
        </p:txBody>
      </p:sp>
      <p:pic>
        <p:nvPicPr>
          <p:cNvPr id="6" name="Picture 5" descr="colorbar-01-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681084"/>
            <a:ext cx="12192001" cy="190500"/>
          </a:xfrm>
          <a:prstGeom prst="rect">
            <a:avLst/>
          </a:prstGeom>
        </p:spPr>
      </p:pic>
      <p:cxnSp>
        <p:nvCxnSpPr>
          <p:cNvPr id="8" name="Straight Connector 7"/>
          <p:cNvCxnSpPr/>
          <p:nvPr userDrawn="1"/>
        </p:nvCxnSpPr>
        <p:spPr>
          <a:xfrm>
            <a:off x="609600" y="1161394"/>
            <a:ext cx="10972800"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9" name="Picture 8" descr="PSH_CHO_CMYK_2C.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2776948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7" name="Rectangle 6"/>
          <p:cNvSpPr/>
          <p:nvPr userDrawn="1"/>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09601" y="273050"/>
            <a:ext cx="4011084" cy="1162050"/>
          </a:xfrm>
        </p:spPr>
        <p:txBody>
          <a:bodyPr anchor="b"/>
          <a:lstStyle>
            <a:lvl1pPr algn="l">
              <a:defRPr sz="2000" b="1">
                <a:latin typeface="Arial"/>
                <a:cs typeface="Arial"/>
              </a:defRPr>
            </a:lvl1pPr>
          </a:lstStyle>
          <a:p>
            <a:r>
              <a:rPr lang="en-US" dirty="0"/>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atin typeface="Arial"/>
                <a:cs typeface="Arial"/>
              </a:defRPr>
            </a:lvl1pPr>
            <a:lvl2pPr>
              <a:defRPr sz="2800">
                <a:latin typeface="Arial"/>
                <a:cs typeface="Arial"/>
              </a:defRPr>
            </a:lvl2pPr>
            <a:lvl3pPr>
              <a:defRPr sz="2400">
                <a:latin typeface="Arial"/>
                <a:cs typeface="Arial"/>
              </a:defRPr>
            </a:lvl3pPr>
            <a:lvl4pPr>
              <a:defRPr sz="2000">
                <a:latin typeface="Arial"/>
                <a:cs typeface="Arial"/>
              </a:defRPr>
            </a:lvl4pPr>
            <a:lvl5pPr>
              <a:defRPr sz="2000">
                <a:latin typeface="Arial"/>
                <a:cs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pic>
        <p:nvPicPr>
          <p:cNvPr id="9" name="Picture 8" descr="colorbar-01-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681084"/>
            <a:ext cx="12192001" cy="190500"/>
          </a:xfrm>
          <a:prstGeom prst="rect">
            <a:avLst/>
          </a:prstGeom>
        </p:spPr>
      </p:pic>
      <p:pic>
        <p:nvPicPr>
          <p:cNvPr id="8" name="Picture 7" descr="PSH_CHO_CMYK_2C.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1475000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7" name="Rectangle 6"/>
          <p:cNvSpPr/>
          <p:nvPr userDrawn="1"/>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2389717" y="4800600"/>
            <a:ext cx="7315200" cy="566738"/>
          </a:xfrm>
        </p:spPr>
        <p:txBody>
          <a:bodyPr anchor="b"/>
          <a:lstStyle>
            <a:lvl1pPr algn="l">
              <a:defRPr sz="2000" b="1">
                <a:latin typeface="Arial"/>
                <a:cs typeface="Arial"/>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pic>
        <p:nvPicPr>
          <p:cNvPr id="9" name="Picture 8" descr="colorbar-01-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681084"/>
            <a:ext cx="12192001" cy="190500"/>
          </a:xfrm>
          <a:prstGeom prst="rect">
            <a:avLst/>
          </a:prstGeom>
        </p:spPr>
      </p:pic>
      <p:pic>
        <p:nvPicPr>
          <p:cNvPr id="8" name="Picture 7" descr="PSH_CHO_CMYK_2C.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2474039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0709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29599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Frutiger LT Std 55 Roman"/>
          <a:ea typeface="+mn-ea"/>
          <a:cs typeface="Frutiger LT Std 55 Roman"/>
        </a:defRPr>
      </a:lvl1pPr>
      <a:lvl2pPr marL="742950" indent="-285750" algn="l" defTabSz="457200" rtl="0" eaLnBrk="1" latinLnBrk="0" hangingPunct="1">
        <a:spcBef>
          <a:spcPct val="20000"/>
        </a:spcBef>
        <a:buFont typeface="Arial"/>
        <a:buChar char="–"/>
        <a:defRPr sz="2800" b="0" i="0" kern="1200">
          <a:solidFill>
            <a:schemeClr val="tx1"/>
          </a:solidFill>
          <a:latin typeface="Frutiger LT Std 55 Roman"/>
          <a:ea typeface="+mn-ea"/>
          <a:cs typeface="Frutiger LT Std 55 Roman"/>
        </a:defRPr>
      </a:lvl2pPr>
      <a:lvl3pPr marL="1143000" indent="-228600" algn="l" defTabSz="457200" rtl="0" eaLnBrk="1" latinLnBrk="0" hangingPunct="1">
        <a:spcBef>
          <a:spcPct val="20000"/>
        </a:spcBef>
        <a:buFont typeface="Arial"/>
        <a:buChar char="•"/>
        <a:defRPr sz="2400" b="0" i="0" kern="1200">
          <a:solidFill>
            <a:schemeClr val="tx1"/>
          </a:solidFill>
          <a:latin typeface="Frutiger LT Std 55 Roman"/>
          <a:ea typeface="+mn-ea"/>
          <a:cs typeface="Frutiger LT Std 55 Roman"/>
        </a:defRPr>
      </a:lvl3pPr>
      <a:lvl4pPr marL="1600200" indent="-228600" algn="l" defTabSz="457200" rtl="0" eaLnBrk="1" latinLnBrk="0" hangingPunct="1">
        <a:spcBef>
          <a:spcPct val="20000"/>
        </a:spcBef>
        <a:buFont typeface="Arial"/>
        <a:buChar char="–"/>
        <a:defRPr sz="2000" b="0" i="0" kern="1200">
          <a:solidFill>
            <a:schemeClr val="tx1"/>
          </a:solidFill>
          <a:latin typeface="Frutiger LT Std 55 Roman"/>
          <a:ea typeface="+mn-ea"/>
          <a:cs typeface="Frutiger LT Std 55 Roman"/>
        </a:defRPr>
      </a:lvl4pPr>
      <a:lvl5pPr marL="2057400" indent="-228600" algn="l" defTabSz="457200" rtl="0" eaLnBrk="1" latinLnBrk="0" hangingPunct="1">
        <a:spcBef>
          <a:spcPct val="20000"/>
        </a:spcBef>
        <a:buFont typeface="Arial"/>
        <a:buChar char="»"/>
        <a:defRPr sz="2000" b="0" i="0" kern="1200">
          <a:solidFill>
            <a:schemeClr val="tx1"/>
          </a:solidFill>
          <a:latin typeface="Frutiger LT Std 55 Roman"/>
          <a:ea typeface="+mn-ea"/>
          <a:cs typeface="Frutiger LT Std 55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0709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09149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Frutiger LT Std 55 Roman"/>
          <a:ea typeface="+mn-ea"/>
          <a:cs typeface="Frutiger LT Std 55 Roman"/>
        </a:defRPr>
      </a:lvl1pPr>
      <a:lvl2pPr marL="742950" indent="-285750" algn="l" defTabSz="457200" rtl="0" eaLnBrk="1" latinLnBrk="0" hangingPunct="1">
        <a:spcBef>
          <a:spcPct val="20000"/>
        </a:spcBef>
        <a:buFont typeface="Arial"/>
        <a:buChar char="–"/>
        <a:defRPr sz="2800" b="0" i="0" kern="1200">
          <a:solidFill>
            <a:schemeClr val="tx1"/>
          </a:solidFill>
          <a:latin typeface="Frutiger LT Std 55 Roman"/>
          <a:ea typeface="+mn-ea"/>
          <a:cs typeface="Frutiger LT Std 55 Roman"/>
        </a:defRPr>
      </a:lvl2pPr>
      <a:lvl3pPr marL="1143000" indent="-228600" algn="l" defTabSz="457200" rtl="0" eaLnBrk="1" latinLnBrk="0" hangingPunct="1">
        <a:spcBef>
          <a:spcPct val="20000"/>
        </a:spcBef>
        <a:buFont typeface="Arial"/>
        <a:buChar char="•"/>
        <a:defRPr sz="2400" b="0" i="0" kern="1200">
          <a:solidFill>
            <a:schemeClr val="tx1"/>
          </a:solidFill>
          <a:latin typeface="Frutiger LT Std 55 Roman"/>
          <a:ea typeface="+mn-ea"/>
          <a:cs typeface="Frutiger LT Std 55 Roman"/>
        </a:defRPr>
      </a:lvl3pPr>
      <a:lvl4pPr marL="1600200" indent="-228600" algn="l" defTabSz="457200" rtl="0" eaLnBrk="1" latinLnBrk="0" hangingPunct="1">
        <a:spcBef>
          <a:spcPct val="20000"/>
        </a:spcBef>
        <a:buFont typeface="Arial"/>
        <a:buChar char="–"/>
        <a:defRPr sz="2000" b="0" i="0" kern="1200">
          <a:solidFill>
            <a:schemeClr val="tx1"/>
          </a:solidFill>
          <a:latin typeface="Frutiger LT Std 55 Roman"/>
          <a:ea typeface="+mn-ea"/>
          <a:cs typeface="Frutiger LT Std 55 Roman"/>
        </a:defRPr>
      </a:lvl4pPr>
      <a:lvl5pPr marL="2057400" indent="-228600" algn="l" defTabSz="457200" rtl="0" eaLnBrk="1" latinLnBrk="0" hangingPunct="1">
        <a:spcBef>
          <a:spcPct val="20000"/>
        </a:spcBef>
        <a:buFont typeface="Arial"/>
        <a:buChar char="»"/>
        <a:defRPr sz="2000" b="0" i="0" kern="1200">
          <a:solidFill>
            <a:schemeClr val="tx1"/>
          </a:solidFill>
          <a:latin typeface="Frutiger LT Std 55 Roman"/>
          <a:ea typeface="+mn-ea"/>
          <a:cs typeface="Frutiger LT Std 55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0481" y="1320054"/>
            <a:ext cx="8491038" cy="1751725"/>
          </a:xfrm>
        </p:spPr>
        <p:txBody>
          <a:bodyPr>
            <a:normAutofit fontScale="90000"/>
          </a:bodyPr>
          <a:lstStyle/>
          <a:p>
            <a:pPr algn="l"/>
            <a:br>
              <a:rPr lang="en-US" sz="6000" dirty="0"/>
            </a:br>
            <a:br>
              <a:rPr lang="en-US" sz="6000" dirty="0"/>
            </a:br>
            <a:br>
              <a:rPr lang="en-US" sz="6000" dirty="0"/>
            </a:br>
            <a:br>
              <a:rPr lang="en-US" sz="6000" dirty="0"/>
            </a:br>
            <a:br>
              <a:rPr lang="en-US" sz="6000" dirty="0"/>
            </a:br>
            <a:r>
              <a:rPr lang="en-CA" sz="2000" dirty="0"/>
              <a:t>James Waxmonsky, M.D.</a:t>
            </a:r>
            <a:br>
              <a:rPr lang="en-CA" sz="2000" dirty="0"/>
            </a:br>
            <a:r>
              <a:rPr lang="en-US" sz="2000" dirty="0"/>
              <a:t>Professor, Child and Adolescent Psychiatry, </a:t>
            </a:r>
            <a:br>
              <a:rPr lang="en-US" sz="2000" dirty="0"/>
            </a:br>
            <a:r>
              <a:rPr lang="en-US" sz="2000" dirty="0"/>
              <a:t>Endowed Chair in Child Psychiatry</a:t>
            </a:r>
            <a:br>
              <a:rPr lang="en-US" sz="2000" dirty="0"/>
            </a:br>
            <a:r>
              <a:rPr lang="en-US" sz="2000" dirty="0"/>
              <a:t>Penn State University</a:t>
            </a:r>
            <a:br>
              <a:rPr lang="en-US" sz="2000" dirty="0"/>
            </a:br>
            <a:r>
              <a:rPr lang="en-US" sz="2000" dirty="0"/>
              <a:t>Penn State Hershey College of Medicine</a:t>
            </a:r>
            <a:br>
              <a:rPr lang="en-CA" sz="2000" dirty="0"/>
            </a:br>
            <a:r>
              <a:rPr lang="en-US" sz="2000" dirty="0"/>
              <a:t>Division Chief of the Child and Adolescent Psychiatry</a:t>
            </a:r>
            <a:br>
              <a:rPr lang="en-US" sz="2000" dirty="0"/>
            </a:br>
            <a:r>
              <a:rPr lang="en-CA" sz="2000" dirty="0"/>
              <a:t>Penn State Health</a:t>
            </a:r>
            <a:endParaRPr lang="en-US" sz="2000" dirty="0"/>
          </a:p>
        </p:txBody>
      </p:sp>
      <p:sp>
        <p:nvSpPr>
          <p:cNvPr id="3" name="TextBox 2">
            <a:extLst>
              <a:ext uri="{FF2B5EF4-FFF2-40B4-BE49-F238E27FC236}">
                <a16:creationId xmlns:a16="http://schemas.microsoft.com/office/drawing/2014/main" id="{78F00A0F-D6A1-4468-AC72-A9F93F26AB6B}"/>
              </a:ext>
            </a:extLst>
          </p:cNvPr>
          <p:cNvSpPr txBox="1"/>
          <p:nvPr/>
        </p:nvSpPr>
        <p:spPr>
          <a:xfrm>
            <a:off x="402672" y="133812"/>
            <a:ext cx="10045520" cy="2308324"/>
          </a:xfrm>
          <a:prstGeom prst="rect">
            <a:avLst/>
          </a:prstGeom>
          <a:noFill/>
        </p:spPr>
        <p:txBody>
          <a:bodyPr wrap="square" rtlCol="0">
            <a:spAutoFit/>
          </a:bodyPr>
          <a:lstStyle/>
          <a:p>
            <a:pPr algn="ctr" eaLnBrk="0" fontAlgn="base" hangingPunct="0">
              <a:spcBef>
                <a:spcPct val="0"/>
              </a:spcBef>
              <a:spcAft>
                <a:spcPct val="0"/>
              </a:spcAft>
            </a:pPr>
            <a:r>
              <a:rPr lang="en-US" sz="4800" b="1" dirty="0">
                <a:ln/>
                <a:solidFill>
                  <a:prstClr val="white">
                    <a:lumMod val="95000"/>
                  </a:prstClr>
                </a:solidFill>
                <a:latin typeface="Calibri"/>
              </a:rPr>
              <a:t>What to Do With All These Kids Today?</a:t>
            </a:r>
          </a:p>
          <a:p>
            <a:pPr algn="ctr" eaLnBrk="0" fontAlgn="base" hangingPunct="0">
              <a:spcBef>
                <a:spcPct val="0"/>
              </a:spcBef>
              <a:spcAft>
                <a:spcPct val="0"/>
              </a:spcAft>
            </a:pPr>
            <a:r>
              <a:rPr lang="en-US" sz="4800" b="1" dirty="0">
                <a:ln/>
                <a:solidFill>
                  <a:prstClr val="white">
                    <a:lumMod val="95000"/>
                  </a:prstClr>
                </a:solidFill>
                <a:latin typeface="Calibri"/>
              </a:rPr>
              <a:t>Emergency Pediatric Behavioral Health Lessons Learned from the Pandemic</a:t>
            </a:r>
            <a:endParaRPr lang="en-CA" sz="4800" b="1" dirty="0">
              <a:solidFill>
                <a:prstClr val="white">
                  <a:lumMod val="95000"/>
                </a:prstClr>
              </a:solidFill>
              <a:latin typeface="Calibri"/>
            </a:endParaRPr>
          </a:p>
        </p:txBody>
      </p:sp>
    </p:spTree>
    <p:extLst>
      <p:ext uri="{BB962C8B-B14F-4D97-AF65-F5344CB8AC3E}">
        <p14:creationId xmlns:p14="http://schemas.microsoft.com/office/powerpoint/2010/main" val="2127016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A929A-B6EC-41A6-AF86-9D72570567B3}"/>
              </a:ext>
            </a:extLst>
          </p:cNvPr>
          <p:cNvSpPr>
            <a:spLocks noGrp="1"/>
          </p:cNvSpPr>
          <p:nvPr>
            <p:ph type="title"/>
          </p:nvPr>
        </p:nvSpPr>
        <p:spPr/>
        <p:txBody>
          <a:bodyPr/>
          <a:lstStyle/>
          <a:p>
            <a:r>
              <a:rPr lang="en-US" dirty="0">
                <a:solidFill>
                  <a:schemeClr val="tx2"/>
                </a:solidFill>
              </a:rPr>
              <a:t>Next Steps </a:t>
            </a:r>
            <a:r>
              <a:rPr lang="en-US" sz="1800" dirty="0">
                <a:solidFill>
                  <a:schemeClr val="tx2"/>
                </a:solidFill>
              </a:rPr>
              <a:t>(in order of likelihood) </a:t>
            </a:r>
          </a:p>
        </p:txBody>
      </p:sp>
      <p:sp>
        <p:nvSpPr>
          <p:cNvPr id="3" name="Content Placeholder 2">
            <a:extLst>
              <a:ext uri="{FF2B5EF4-FFF2-40B4-BE49-F238E27FC236}">
                <a16:creationId xmlns:a16="http://schemas.microsoft.com/office/drawing/2014/main" id="{EFB3FBF1-36A0-4640-99C8-40A1D79277EB}"/>
              </a:ext>
            </a:extLst>
          </p:cNvPr>
          <p:cNvSpPr>
            <a:spLocks noGrp="1"/>
          </p:cNvSpPr>
          <p:nvPr>
            <p:ph idx="1"/>
          </p:nvPr>
        </p:nvSpPr>
        <p:spPr/>
        <p:txBody>
          <a:bodyPr/>
          <a:lstStyle/>
          <a:p>
            <a:pPr marL="0" indent="0">
              <a:buNone/>
            </a:pPr>
            <a:r>
              <a:rPr lang="en-US" dirty="0">
                <a:solidFill>
                  <a:schemeClr val="tx2"/>
                </a:solidFill>
              </a:rPr>
              <a:t>1) Post ED visit Care Coordination</a:t>
            </a:r>
          </a:p>
          <a:p>
            <a:pPr marL="0" indent="0">
              <a:buNone/>
            </a:pPr>
            <a:r>
              <a:rPr lang="en-US" dirty="0">
                <a:solidFill>
                  <a:schemeClr val="tx2"/>
                </a:solidFill>
              </a:rPr>
              <a:t>2) Night and weekend ED based BH staff</a:t>
            </a:r>
          </a:p>
          <a:p>
            <a:pPr marL="0" indent="0">
              <a:buNone/>
            </a:pPr>
            <a:r>
              <a:rPr lang="en-US" dirty="0">
                <a:solidFill>
                  <a:schemeClr val="tx2"/>
                </a:solidFill>
              </a:rPr>
              <a:t>3) Expansion of partial/creation of IOP</a:t>
            </a:r>
          </a:p>
          <a:p>
            <a:pPr marL="0" indent="0">
              <a:buNone/>
            </a:pPr>
            <a:r>
              <a:rPr lang="en-US" dirty="0">
                <a:solidFill>
                  <a:schemeClr val="tx2"/>
                </a:solidFill>
              </a:rPr>
              <a:t>4) Short term crisis unit in ED</a:t>
            </a:r>
          </a:p>
          <a:p>
            <a:pPr marL="0" indent="0">
              <a:buNone/>
            </a:pPr>
            <a:r>
              <a:rPr lang="en-US" dirty="0">
                <a:solidFill>
                  <a:schemeClr val="tx2"/>
                </a:solidFill>
              </a:rPr>
              <a:t>5) BH urgent care</a:t>
            </a:r>
          </a:p>
          <a:p>
            <a:pPr marL="0" indent="0">
              <a:buNone/>
            </a:pPr>
            <a:endParaRPr lang="en-US" dirty="0">
              <a:solidFill>
                <a:schemeClr val="tx2"/>
              </a:solidFill>
            </a:endParaRPr>
          </a:p>
        </p:txBody>
      </p:sp>
    </p:spTree>
    <p:extLst>
      <p:ext uri="{BB962C8B-B14F-4D97-AF65-F5344CB8AC3E}">
        <p14:creationId xmlns:p14="http://schemas.microsoft.com/office/powerpoint/2010/main" val="3045544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latin typeface="Times New Roman" panose="02020603050405020304" pitchFamily="18" charset="0"/>
                <a:cs typeface="Times New Roman" panose="02020603050405020304" pitchFamily="18" charset="0"/>
              </a:rPr>
              <a:t>Disclosures</a:t>
            </a:r>
          </a:p>
        </p:txBody>
      </p:sp>
      <p:graphicFrame>
        <p:nvGraphicFramePr>
          <p:cNvPr id="3" name="Table 2"/>
          <p:cNvGraphicFramePr>
            <a:graphicFrameLocks noGrp="1"/>
          </p:cNvGraphicFramePr>
          <p:nvPr>
            <p:extLst>
              <p:ext uri="{D42A27DB-BD31-4B8C-83A1-F6EECF244321}">
                <p14:modId xmlns:p14="http://schemas.microsoft.com/office/powerpoint/2010/main" val="4045116626"/>
              </p:ext>
            </p:extLst>
          </p:nvPr>
        </p:nvGraphicFramePr>
        <p:xfrm>
          <a:off x="1981200" y="2081345"/>
          <a:ext cx="7789818" cy="2993687"/>
        </p:xfrm>
        <a:graphic>
          <a:graphicData uri="http://schemas.openxmlformats.org/drawingml/2006/table">
            <a:tbl>
              <a:tblPr firstRow="1" bandRow="1">
                <a:tableStyleId>{5C22544A-7EE6-4342-B048-85BDC9FD1C3A}</a:tableStyleId>
              </a:tblPr>
              <a:tblGrid>
                <a:gridCol w="1573823">
                  <a:extLst>
                    <a:ext uri="{9D8B030D-6E8A-4147-A177-3AD203B41FA5}">
                      <a16:colId xmlns:a16="http://schemas.microsoft.com/office/drawing/2014/main" val="20000"/>
                    </a:ext>
                  </a:extLst>
                </a:gridCol>
                <a:gridCol w="1022783">
                  <a:extLst>
                    <a:ext uri="{9D8B030D-6E8A-4147-A177-3AD203B41FA5}">
                      <a16:colId xmlns:a16="http://schemas.microsoft.com/office/drawing/2014/main" val="20001"/>
                    </a:ext>
                  </a:extLst>
                </a:gridCol>
                <a:gridCol w="1298303">
                  <a:extLst>
                    <a:ext uri="{9D8B030D-6E8A-4147-A177-3AD203B41FA5}">
                      <a16:colId xmlns:a16="http://schemas.microsoft.com/office/drawing/2014/main" val="20002"/>
                    </a:ext>
                  </a:extLst>
                </a:gridCol>
                <a:gridCol w="1378133">
                  <a:extLst>
                    <a:ext uri="{9D8B030D-6E8A-4147-A177-3AD203B41FA5}">
                      <a16:colId xmlns:a16="http://schemas.microsoft.com/office/drawing/2014/main" val="20003"/>
                    </a:ext>
                  </a:extLst>
                </a:gridCol>
                <a:gridCol w="1218473">
                  <a:extLst>
                    <a:ext uri="{9D8B030D-6E8A-4147-A177-3AD203B41FA5}">
                      <a16:colId xmlns:a16="http://schemas.microsoft.com/office/drawing/2014/main" val="20004"/>
                    </a:ext>
                  </a:extLst>
                </a:gridCol>
                <a:gridCol w="1298303">
                  <a:extLst>
                    <a:ext uri="{9D8B030D-6E8A-4147-A177-3AD203B41FA5}">
                      <a16:colId xmlns:a16="http://schemas.microsoft.com/office/drawing/2014/main" val="20005"/>
                    </a:ext>
                  </a:extLst>
                </a:gridCol>
              </a:tblGrid>
              <a:tr h="783773">
                <a:tc>
                  <a:txBody>
                    <a:bodyPr/>
                    <a:lstStyle/>
                    <a:p>
                      <a:pPr algn="ctr"/>
                      <a:r>
                        <a:rPr lang="en-US" sz="1600" dirty="0">
                          <a:latin typeface="Times New Roman" panose="02020603050405020304" pitchFamily="18" charset="0"/>
                          <a:cs typeface="Times New Roman" panose="02020603050405020304" pitchFamily="18" charset="0"/>
                        </a:rPr>
                        <a:t>Source</a:t>
                      </a:r>
                    </a:p>
                  </a:txBody>
                  <a:tcPr/>
                </a:tc>
                <a:tc>
                  <a:txBody>
                    <a:bodyPr/>
                    <a:lstStyle/>
                    <a:p>
                      <a:pPr algn="ctr"/>
                      <a:r>
                        <a:rPr lang="en-US" sz="1600" dirty="0">
                          <a:latin typeface="Times New Roman" panose="02020603050405020304" pitchFamily="18" charset="0"/>
                          <a:cs typeface="Times New Roman" panose="02020603050405020304" pitchFamily="18" charset="0"/>
                        </a:rPr>
                        <a:t>Consultant</a:t>
                      </a:r>
                    </a:p>
                  </a:txBody>
                  <a:tcPr/>
                </a:tc>
                <a:tc>
                  <a:txBody>
                    <a:bodyPr/>
                    <a:lstStyle/>
                    <a:p>
                      <a:pPr algn="ctr"/>
                      <a:r>
                        <a:rPr lang="en-US" sz="1600" dirty="0">
                          <a:latin typeface="Times New Roman" panose="02020603050405020304" pitchFamily="18" charset="0"/>
                          <a:cs typeface="Times New Roman" panose="02020603050405020304" pitchFamily="18" charset="0"/>
                        </a:rPr>
                        <a:t>Advisory Board</a:t>
                      </a:r>
                    </a:p>
                  </a:txBody>
                  <a:tcPr/>
                </a:tc>
                <a:tc>
                  <a:txBody>
                    <a:bodyPr/>
                    <a:lstStyle/>
                    <a:p>
                      <a:pPr algn="ctr"/>
                      <a:r>
                        <a:rPr lang="en-US" sz="1600" dirty="0">
                          <a:latin typeface="Times New Roman" panose="02020603050405020304" pitchFamily="18" charset="0"/>
                          <a:cs typeface="Times New Roman" panose="02020603050405020304" pitchFamily="18" charset="0"/>
                        </a:rPr>
                        <a:t>Stock Equity &gt;$10,000</a:t>
                      </a:r>
                    </a:p>
                  </a:txBody>
                  <a:tcPr/>
                </a:tc>
                <a:tc>
                  <a:txBody>
                    <a:bodyPr/>
                    <a:lstStyle/>
                    <a:p>
                      <a:pPr algn="ctr"/>
                      <a:r>
                        <a:rPr lang="en-US" sz="1600" dirty="0">
                          <a:latin typeface="Times New Roman" panose="02020603050405020304" pitchFamily="18" charset="0"/>
                          <a:cs typeface="Times New Roman" panose="02020603050405020304" pitchFamily="18" charset="0"/>
                        </a:rPr>
                        <a:t>Speaker’s Bureau</a:t>
                      </a:r>
                    </a:p>
                  </a:txBody>
                  <a:tcPr/>
                </a:tc>
                <a:tc>
                  <a:txBody>
                    <a:bodyPr/>
                    <a:lstStyle/>
                    <a:p>
                      <a:pPr algn="ctr"/>
                      <a:r>
                        <a:rPr lang="en-US" sz="1600" dirty="0">
                          <a:latin typeface="Times New Roman" panose="02020603050405020304" pitchFamily="18" charset="0"/>
                          <a:cs typeface="Times New Roman" panose="02020603050405020304" pitchFamily="18" charset="0"/>
                        </a:rPr>
                        <a:t>Research Contract</a:t>
                      </a:r>
                    </a:p>
                  </a:txBody>
                  <a:tcPr/>
                </a:tc>
                <a:extLst>
                  <a:ext uri="{0D108BD9-81ED-4DB2-BD59-A6C34878D82A}">
                    <a16:rowId xmlns:a16="http://schemas.microsoft.com/office/drawing/2014/main" val="10000"/>
                  </a:ext>
                </a:extLst>
              </a:tr>
              <a:tr h="520528">
                <a:tc>
                  <a:txBody>
                    <a:bodyPr/>
                    <a:lstStyle/>
                    <a:p>
                      <a:r>
                        <a:rPr lang="en-US" sz="1600" dirty="0">
                          <a:latin typeface="Times New Roman" panose="02020603050405020304" pitchFamily="18" charset="0"/>
                          <a:cs typeface="Times New Roman" panose="02020603050405020304" pitchFamily="18" charset="0"/>
                        </a:rPr>
                        <a:t>Iron Shore</a:t>
                      </a:r>
                    </a:p>
                  </a:txBody>
                  <a:tcPr/>
                </a:tc>
                <a:tc>
                  <a:txBody>
                    <a:bodyPr/>
                    <a:lstStyle/>
                    <a:p>
                      <a:pPr algn="ctr"/>
                      <a:r>
                        <a:rPr lang="en-US" sz="1600" dirty="0">
                          <a:latin typeface="Times New Roman" panose="02020603050405020304" pitchFamily="18" charset="0"/>
                          <a:cs typeface="Times New Roman" panose="02020603050405020304" pitchFamily="18" charset="0"/>
                        </a:rPr>
                        <a:t>X</a:t>
                      </a: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254916">
                <a:tc>
                  <a:txBody>
                    <a:bodyPr/>
                    <a:lstStyle/>
                    <a:p>
                      <a:r>
                        <a:rPr lang="en-US" sz="1600" dirty="0">
                          <a:latin typeface="Times New Roman" panose="02020603050405020304" pitchFamily="18" charset="0"/>
                          <a:cs typeface="Times New Roman" panose="02020603050405020304" pitchFamily="18" charset="0"/>
                        </a:rPr>
                        <a:t>Adlon Pharmaceuticals</a:t>
                      </a:r>
                    </a:p>
                  </a:txBody>
                  <a:tcPr/>
                </a:tc>
                <a:tc>
                  <a:txBody>
                    <a:bodyPr/>
                    <a:lstStyle/>
                    <a:p>
                      <a:pPr algn="ctr"/>
                      <a:r>
                        <a:rPr lang="en-US" sz="1600" dirty="0">
                          <a:latin typeface="Times New Roman" panose="02020603050405020304" pitchFamily="18" charset="0"/>
                          <a:cs typeface="Times New Roman" panose="02020603050405020304" pitchFamily="18" charset="0"/>
                        </a:rPr>
                        <a:t>X</a:t>
                      </a: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2"/>
                  </a:ext>
                </a:extLst>
              </a:tr>
              <a:tr h="0">
                <a:tc>
                  <a:txBody>
                    <a:bodyPr/>
                    <a:lstStyle/>
                    <a:p>
                      <a:r>
                        <a:rPr lang="en-US" sz="1600" dirty="0">
                          <a:latin typeface="Times New Roman" panose="02020603050405020304" pitchFamily="18" charset="0"/>
                          <a:cs typeface="Times New Roman" panose="02020603050405020304" pitchFamily="18" charset="0"/>
                        </a:rPr>
                        <a:t>Highmark</a:t>
                      </a: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r>
                        <a:rPr lang="en-US" sz="1600" dirty="0">
                          <a:latin typeface="Times New Roman" panose="02020603050405020304" pitchFamily="18" charset="0"/>
                          <a:cs typeface="Times New Roman" panose="02020603050405020304" pitchFamily="18" charset="0"/>
                        </a:rPr>
                        <a:t>X</a:t>
                      </a: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3"/>
                  </a:ext>
                </a:extLst>
              </a:tr>
              <a:tr h="0">
                <a:tc>
                  <a:txBody>
                    <a:bodyPr/>
                    <a:lstStyle/>
                    <a:p>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4"/>
                  </a:ext>
                </a:extLst>
              </a:tr>
              <a:tr h="439706">
                <a:tc>
                  <a:txBody>
                    <a:bodyPr/>
                    <a:lstStyle/>
                    <a:p>
                      <a:r>
                        <a:rPr lang="en-US" sz="1600" dirty="0">
                          <a:latin typeface="Times New Roman" panose="02020603050405020304" pitchFamily="18" charset="0"/>
                          <a:cs typeface="Times New Roman" panose="02020603050405020304" pitchFamily="18" charset="0"/>
                        </a:rPr>
                        <a:t>Supernus</a:t>
                      </a: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tc>
                <a:tc>
                  <a:txBody>
                    <a:bodyPr/>
                    <a:lstStyle/>
                    <a:p>
                      <a:pPr algn="ctr"/>
                      <a:r>
                        <a:rPr lang="en-US" sz="1600" dirty="0">
                          <a:latin typeface="Times New Roman" panose="02020603050405020304" pitchFamily="18" charset="0"/>
                          <a:cs typeface="Times New Roman" panose="02020603050405020304" pitchFamily="18" charset="0"/>
                        </a:rPr>
                        <a:t>X</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81523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0341F-61BB-46F4-A364-286AE1799E4A}"/>
              </a:ext>
            </a:extLst>
          </p:cNvPr>
          <p:cNvSpPr>
            <a:spLocks noGrp="1"/>
          </p:cNvSpPr>
          <p:nvPr>
            <p:ph type="title"/>
          </p:nvPr>
        </p:nvSpPr>
        <p:spPr/>
        <p:txBody>
          <a:bodyPr/>
          <a:lstStyle/>
          <a:p>
            <a:r>
              <a:rPr lang="en-US" dirty="0">
                <a:solidFill>
                  <a:schemeClr val="tx2"/>
                </a:solidFill>
              </a:rPr>
              <a:t>Our Region </a:t>
            </a:r>
          </a:p>
        </p:txBody>
      </p:sp>
      <p:sp>
        <p:nvSpPr>
          <p:cNvPr id="3" name="Content Placeholder 2">
            <a:extLst>
              <a:ext uri="{FF2B5EF4-FFF2-40B4-BE49-F238E27FC236}">
                <a16:creationId xmlns:a16="http://schemas.microsoft.com/office/drawing/2014/main" id="{A7D51EF5-0342-437D-A618-6A375C020821}"/>
              </a:ext>
            </a:extLst>
          </p:cNvPr>
          <p:cNvSpPr>
            <a:spLocks noGrp="1"/>
          </p:cNvSpPr>
          <p:nvPr>
            <p:ph idx="1"/>
          </p:nvPr>
        </p:nvSpPr>
        <p:spPr>
          <a:xfrm>
            <a:off x="609600" y="1216404"/>
            <a:ext cx="10972800" cy="5050171"/>
          </a:xfrm>
        </p:spPr>
        <p:txBody>
          <a:bodyPr>
            <a:normAutofit fontScale="92500" lnSpcReduction="20000"/>
          </a:bodyPr>
          <a:lstStyle/>
          <a:p>
            <a:r>
              <a:rPr lang="en-US" sz="3600" dirty="0">
                <a:solidFill>
                  <a:schemeClr val="tx2"/>
                </a:solidFill>
              </a:rPr>
              <a:t>Four county catchment area 1.6 million </a:t>
            </a:r>
            <a:r>
              <a:rPr lang="en-US" sz="2100" dirty="0">
                <a:solidFill>
                  <a:schemeClr val="tx2"/>
                </a:solidFill>
              </a:rPr>
              <a:t>(.8 mil for primary care)</a:t>
            </a:r>
          </a:p>
          <a:p>
            <a:r>
              <a:rPr lang="en-US" sz="3600" dirty="0">
                <a:solidFill>
                  <a:schemeClr val="tx2"/>
                </a:solidFill>
              </a:rPr>
              <a:t>No regional Psych ED</a:t>
            </a:r>
          </a:p>
          <a:p>
            <a:r>
              <a:rPr lang="en-US" sz="3600" dirty="0">
                <a:solidFill>
                  <a:schemeClr val="tx2"/>
                </a:solidFill>
              </a:rPr>
              <a:t>Reasonably well bedded</a:t>
            </a:r>
          </a:p>
          <a:p>
            <a:r>
              <a:rPr lang="en-US" sz="3600" dirty="0">
                <a:solidFill>
                  <a:schemeClr val="tx2"/>
                </a:solidFill>
              </a:rPr>
              <a:t>Two PHPs and no IOPs</a:t>
            </a:r>
          </a:p>
          <a:p>
            <a:r>
              <a:rPr lang="en-US" sz="3600" dirty="0">
                <a:solidFill>
                  <a:schemeClr val="tx2"/>
                </a:solidFill>
              </a:rPr>
              <a:t>State funded WRAP but no expedited access if in ED</a:t>
            </a:r>
          </a:p>
          <a:p>
            <a:r>
              <a:rPr lang="en-US" sz="3600" dirty="0">
                <a:solidFill>
                  <a:schemeClr val="tx2"/>
                </a:solidFill>
              </a:rPr>
              <a:t>Our new normal?	</a:t>
            </a:r>
            <a:r>
              <a:rPr lang="en-US" sz="1200" dirty="0">
                <a:solidFill>
                  <a:schemeClr val="tx2"/>
                </a:solidFill>
              </a:rPr>
              <a:t>(CDC 2022)</a:t>
            </a:r>
            <a:r>
              <a:rPr lang="en-US" sz="3600" dirty="0">
                <a:solidFill>
                  <a:schemeClr val="tx2"/>
                </a:solidFill>
              </a:rPr>
              <a:t>	</a:t>
            </a:r>
          </a:p>
          <a:p>
            <a:pPr lvl="1"/>
            <a:r>
              <a:rPr lang="en-US" sz="3200" dirty="0">
                <a:solidFill>
                  <a:schemeClr val="tx2"/>
                </a:solidFill>
              </a:rPr>
              <a:t>1 in 4 teens girls had suicidal ideation with plan (10,000 local teens)</a:t>
            </a:r>
          </a:p>
          <a:p>
            <a:pPr lvl="1"/>
            <a:r>
              <a:rPr lang="en-US" sz="3200" dirty="0">
                <a:solidFill>
                  <a:schemeClr val="tx2"/>
                </a:solidFill>
              </a:rPr>
              <a:t>Near 50% have 2+ weeks of depressive symptoms (40,000 local teens)</a:t>
            </a:r>
          </a:p>
        </p:txBody>
      </p:sp>
    </p:spTree>
    <p:extLst>
      <p:ext uri="{BB962C8B-B14F-4D97-AF65-F5344CB8AC3E}">
        <p14:creationId xmlns:p14="http://schemas.microsoft.com/office/powerpoint/2010/main" val="2417422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Lots of Challenges</a:t>
            </a:r>
          </a:p>
        </p:txBody>
      </p:sp>
      <p:sp>
        <p:nvSpPr>
          <p:cNvPr id="3" name="Content Placeholder 2"/>
          <p:cNvSpPr>
            <a:spLocks noGrp="1"/>
          </p:cNvSpPr>
          <p:nvPr>
            <p:ph idx="1"/>
          </p:nvPr>
        </p:nvSpPr>
        <p:spPr>
          <a:xfrm>
            <a:off x="609600" y="1124125"/>
            <a:ext cx="10972800" cy="5368954"/>
          </a:xfrm>
        </p:spPr>
        <p:txBody>
          <a:bodyPr>
            <a:normAutofit/>
          </a:bodyPr>
          <a:lstStyle/>
          <a:p>
            <a:pPr marL="0" indent="0">
              <a:buNone/>
            </a:pPr>
            <a:r>
              <a:rPr lang="en-US" sz="2000" dirty="0">
                <a:solidFill>
                  <a:schemeClr val="tx2"/>
                </a:solidFill>
              </a:rPr>
              <a:t>1) Increased demand: self harm and eating disorders</a:t>
            </a:r>
          </a:p>
          <a:p>
            <a:pPr marL="0" indent="0">
              <a:buNone/>
            </a:pPr>
            <a:r>
              <a:rPr lang="en-US" sz="2000" dirty="0">
                <a:solidFill>
                  <a:schemeClr val="tx2"/>
                </a:solidFill>
              </a:rPr>
              <a:t>2) Decreased supply- staffing challenges and unit closures</a:t>
            </a:r>
          </a:p>
          <a:p>
            <a:pPr marL="0" indent="0">
              <a:buNone/>
            </a:pPr>
            <a:r>
              <a:rPr lang="en-US" sz="2000" dirty="0">
                <a:solidFill>
                  <a:schemeClr val="tx2"/>
                </a:solidFill>
              </a:rPr>
              <a:t>3) Lack of defined partners in community</a:t>
            </a:r>
          </a:p>
          <a:p>
            <a:pPr lvl="1">
              <a:buFont typeface="Wingdings" panose="05000000000000000000" pitchFamily="2" charset="2"/>
              <a:buChar char="§"/>
            </a:pPr>
            <a:r>
              <a:rPr lang="en-US" sz="2000" dirty="0">
                <a:solidFill>
                  <a:schemeClr val="tx2"/>
                </a:solidFill>
              </a:rPr>
              <a:t>lots of smaller local providers with limited psychiatry</a:t>
            </a:r>
          </a:p>
          <a:p>
            <a:pPr lvl="1">
              <a:buFont typeface="Wingdings" panose="05000000000000000000" pitchFamily="2" charset="2"/>
              <a:buChar char="§"/>
            </a:pPr>
            <a:r>
              <a:rPr lang="en-US" sz="2000" dirty="0">
                <a:solidFill>
                  <a:schemeClr val="tx2"/>
                </a:solidFill>
              </a:rPr>
              <a:t>Larger systems have low % of therapy resources</a:t>
            </a:r>
          </a:p>
          <a:p>
            <a:pPr lvl="1">
              <a:buFont typeface="Wingdings" panose="05000000000000000000" pitchFamily="2" charset="2"/>
              <a:buChar char="§"/>
            </a:pPr>
            <a:r>
              <a:rPr lang="en-US" sz="2000" dirty="0">
                <a:solidFill>
                  <a:schemeClr val="tx2"/>
                </a:solidFill>
              </a:rPr>
              <a:t>Most ED BH visits aren’t from our patients </a:t>
            </a:r>
          </a:p>
          <a:p>
            <a:pPr marL="0" indent="0">
              <a:buNone/>
            </a:pPr>
            <a:r>
              <a:rPr lang="en-US" sz="2000" dirty="0">
                <a:solidFill>
                  <a:schemeClr val="tx2"/>
                </a:solidFill>
              </a:rPr>
              <a:t>4) Few alternative care options- only 2 day program providers</a:t>
            </a:r>
          </a:p>
          <a:p>
            <a:pPr marL="0" indent="0">
              <a:buNone/>
            </a:pPr>
            <a:r>
              <a:rPr lang="en-US" sz="2000" dirty="0">
                <a:solidFill>
                  <a:schemeClr val="tx2"/>
                </a:solidFill>
              </a:rPr>
              <a:t>5) PSH is one of best staffed medical EDs for peds BH</a:t>
            </a:r>
          </a:p>
          <a:p>
            <a:pPr lvl="1">
              <a:buFont typeface="Wingdings" panose="05000000000000000000" pitchFamily="2" charset="2"/>
              <a:buChar char="§"/>
            </a:pPr>
            <a:r>
              <a:rPr lang="en-US" sz="2000" dirty="0">
                <a:solidFill>
                  <a:schemeClr val="tx2"/>
                </a:solidFill>
              </a:rPr>
              <a:t>General Medical ED staffed by non BH providers </a:t>
            </a:r>
          </a:p>
          <a:p>
            <a:pPr lvl="1">
              <a:buFont typeface="Wingdings" panose="05000000000000000000" pitchFamily="2" charset="2"/>
              <a:buChar char="§"/>
            </a:pPr>
            <a:r>
              <a:rPr lang="en-US" sz="2000" dirty="0">
                <a:solidFill>
                  <a:schemeClr val="tx2"/>
                </a:solidFill>
              </a:rPr>
              <a:t>Psych consults come after initial disposition decisions in ED</a:t>
            </a:r>
          </a:p>
          <a:p>
            <a:pPr marL="0" indent="0">
              <a:buNone/>
            </a:pPr>
            <a:r>
              <a:rPr lang="en-US" sz="2000" dirty="0">
                <a:solidFill>
                  <a:schemeClr val="tx2"/>
                </a:solidFill>
              </a:rPr>
              <a:t>6) Recidivism: system primarily pharmacological and emergency care</a:t>
            </a:r>
          </a:p>
          <a:p>
            <a:pPr lvl="1">
              <a:buFont typeface="Wingdings" panose="05000000000000000000" pitchFamily="2" charset="2"/>
              <a:buChar char="§"/>
            </a:pPr>
            <a:r>
              <a:rPr lang="en-US" sz="2000" dirty="0">
                <a:solidFill>
                  <a:schemeClr val="tx2"/>
                </a:solidFill>
              </a:rPr>
              <a:t>No follow up care post ED visit  if not going to our system</a:t>
            </a:r>
          </a:p>
          <a:p>
            <a:pPr lvl="1">
              <a:buFont typeface="Wingdings" panose="05000000000000000000" pitchFamily="2" charset="2"/>
              <a:buChar char="§"/>
            </a:pPr>
            <a:r>
              <a:rPr lang="en-US" sz="2000" dirty="0">
                <a:solidFill>
                  <a:schemeClr val="tx2"/>
                </a:solidFill>
              </a:rPr>
              <a:t>Equates to high acuity case load with limited capacities to address recidivism or pivot resources to higher acuity cases</a:t>
            </a:r>
          </a:p>
        </p:txBody>
      </p:sp>
    </p:spTree>
    <p:extLst>
      <p:ext uri="{BB962C8B-B14F-4D97-AF65-F5344CB8AC3E}">
        <p14:creationId xmlns:p14="http://schemas.microsoft.com/office/powerpoint/2010/main" val="306632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C8887-6818-46FC-B4B9-1EEE9DC57417}"/>
              </a:ext>
            </a:extLst>
          </p:cNvPr>
          <p:cNvSpPr>
            <a:spLocks noGrp="1"/>
          </p:cNvSpPr>
          <p:nvPr>
            <p:ph type="title"/>
          </p:nvPr>
        </p:nvSpPr>
        <p:spPr/>
        <p:txBody>
          <a:bodyPr/>
          <a:lstStyle/>
          <a:p>
            <a:r>
              <a:rPr lang="en-US" dirty="0">
                <a:solidFill>
                  <a:schemeClr val="tx2"/>
                </a:solidFill>
              </a:rPr>
              <a:t>Possible Solutions</a:t>
            </a:r>
          </a:p>
        </p:txBody>
      </p:sp>
      <p:sp>
        <p:nvSpPr>
          <p:cNvPr id="3" name="Content Placeholder 2">
            <a:extLst>
              <a:ext uri="{FF2B5EF4-FFF2-40B4-BE49-F238E27FC236}">
                <a16:creationId xmlns:a16="http://schemas.microsoft.com/office/drawing/2014/main" id="{1A54AB1F-578B-43F5-9E4A-C260345D7D13}"/>
              </a:ext>
            </a:extLst>
          </p:cNvPr>
          <p:cNvSpPr>
            <a:spLocks noGrp="1"/>
          </p:cNvSpPr>
          <p:nvPr>
            <p:ph idx="1"/>
          </p:nvPr>
        </p:nvSpPr>
        <p:spPr>
          <a:xfrm>
            <a:off x="609600" y="1329342"/>
            <a:ext cx="10972800" cy="4341795"/>
          </a:xfrm>
        </p:spPr>
        <p:txBody>
          <a:bodyPr>
            <a:normAutofit fontScale="85000" lnSpcReduction="10000"/>
          </a:bodyPr>
          <a:lstStyle/>
          <a:p>
            <a:r>
              <a:rPr lang="en-US" b="1" dirty="0">
                <a:solidFill>
                  <a:schemeClr val="tx2"/>
                </a:solidFill>
              </a:rPr>
              <a:t>Go BIG </a:t>
            </a:r>
            <a:r>
              <a:rPr lang="en-US" dirty="0">
                <a:solidFill>
                  <a:schemeClr val="tx2"/>
                </a:solidFill>
              </a:rPr>
              <a:t>– build out BH ED, urgent BH walk in and new levels of care</a:t>
            </a:r>
          </a:p>
          <a:p>
            <a:pPr lvl="1"/>
            <a:r>
              <a:rPr lang="en-US" dirty="0">
                <a:solidFill>
                  <a:schemeClr val="tx2"/>
                </a:solidFill>
              </a:rPr>
              <a:t>Not enough institutional support at present</a:t>
            </a:r>
          </a:p>
          <a:p>
            <a:pPr lvl="1"/>
            <a:r>
              <a:rPr lang="en-US" dirty="0">
                <a:solidFill>
                  <a:schemeClr val="tx2"/>
                </a:solidFill>
              </a:rPr>
              <a:t>Concerns over staffing </a:t>
            </a:r>
          </a:p>
          <a:p>
            <a:pPr lvl="1"/>
            <a:r>
              <a:rPr lang="en-US" dirty="0">
                <a:solidFill>
                  <a:schemeClr val="tx2"/>
                </a:solidFill>
              </a:rPr>
              <a:t>Without more dispositions, a BH ED may be of limited impact</a:t>
            </a:r>
          </a:p>
          <a:p>
            <a:endParaRPr lang="en-US" dirty="0">
              <a:solidFill>
                <a:schemeClr val="tx2"/>
              </a:solidFill>
            </a:endParaRPr>
          </a:p>
          <a:p>
            <a:r>
              <a:rPr lang="en-US" b="1" dirty="0">
                <a:solidFill>
                  <a:schemeClr val="tx2"/>
                </a:solidFill>
              </a:rPr>
              <a:t>Go Home- </a:t>
            </a:r>
            <a:r>
              <a:rPr lang="en-US" dirty="0">
                <a:solidFill>
                  <a:schemeClr val="tx2"/>
                </a:solidFill>
              </a:rPr>
              <a:t>not an option</a:t>
            </a:r>
          </a:p>
          <a:p>
            <a:endParaRPr lang="en-US" dirty="0">
              <a:solidFill>
                <a:schemeClr val="tx2"/>
              </a:solidFill>
            </a:endParaRPr>
          </a:p>
          <a:p>
            <a:r>
              <a:rPr lang="en-US" b="1" dirty="0">
                <a:solidFill>
                  <a:schemeClr val="tx2"/>
                </a:solidFill>
              </a:rPr>
              <a:t>Incremental</a:t>
            </a:r>
          </a:p>
          <a:p>
            <a:pPr lvl="1"/>
            <a:r>
              <a:rPr lang="en-US" dirty="0">
                <a:solidFill>
                  <a:schemeClr val="tx2"/>
                </a:solidFill>
              </a:rPr>
              <a:t>Prioritized asks </a:t>
            </a:r>
          </a:p>
          <a:p>
            <a:pPr lvl="1"/>
            <a:r>
              <a:rPr lang="en-US" dirty="0">
                <a:solidFill>
                  <a:schemeClr val="tx2"/>
                </a:solidFill>
              </a:rPr>
              <a:t>Lower cost positions that are more available in local workforce</a:t>
            </a:r>
          </a:p>
        </p:txBody>
      </p:sp>
    </p:spTree>
    <p:extLst>
      <p:ext uri="{BB962C8B-B14F-4D97-AF65-F5344CB8AC3E}">
        <p14:creationId xmlns:p14="http://schemas.microsoft.com/office/powerpoint/2010/main" val="3710506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6F28-4B01-42A0-A144-780C9DE27E4E}"/>
              </a:ext>
            </a:extLst>
          </p:cNvPr>
          <p:cNvSpPr>
            <a:spLocks noGrp="1"/>
          </p:cNvSpPr>
          <p:nvPr>
            <p:ph type="title"/>
          </p:nvPr>
        </p:nvSpPr>
        <p:spPr>
          <a:xfrm>
            <a:off x="609600" y="186342"/>
            <a:ext cx="9851472" cy="1143000"/>
          </a:xfrm>
        </p:spPr>
        <p:txBody>
          <a:bodyPr>
            <a:normAutofit/>
          </a:bodyPr>
          <a:lstStyle/>
          <a:p>
            <a:r>
              <a:rPr lang="en-US" dirty="0">
                <a:solidFill>
                  <a:schemeClr val="tx2"/>
                </a:solidFill>
              </a:rPr>
              <a:t>How We learned What We used from Cincy</a:t>
            </a:r>
          </a:p>
        </p:txBody>
      </p:sp>
      <p:sp>
        <p:nvSpPr>
          <p:cNvPr id="3" name="Content Placeholder 2">
            <a:extLst>
              <a:ext uri="{FF2B5EF4-FFF2-40B4-BE49-F238E27FC236}">
                <a16:creationId xmlns:a16="http://schemas.microsoft.com/office/drawing/2014/main" id="{AB77060E-F83A-4E6C-9076-487889AA71AD}"/>
              </a:ext>
            </a:extLst>
          </p:cNvPr>
          <p:cNvSpPr>
            <a:spLocks noGrp="1"/>
          </p:cNvSpPr>
          <p:nvPr>
            <p:ph idx="1"/>
          </p:nvPr>
        </p:nvSpPr>
        <p:spPr/>
        <p:txBody>
          <a:bodyPr>
            <a:normAutofit fontScale="70000" lnSpcReduction="20000"/>
          </a:bodyPr>
          <a:lstStyle/>
          <a:p>
            <a:r>
              <a:rPr lang="en-US" dirty="0">
                <a:solidFill>
                  <a:schemeClr val="tx2"/>
                </a:solidFill>
              </a:rPr>
              <a:t>Met Jan 2022</a:t>
            </a:r>
          </a:p>
          <a:p>
            <a:r>
              <a:rPr lang="en-US" dirty="0">
                <a:solidFill>
                  <a:schemeClr val="tx2"/>
                </a:solidFill>
              </a:rPr>
              <a:t>Size: 622 vs 146 beds, 91,000 vs 19,000 ED visits &amp; about ½ the catchment area </a:t>
            </a:r>
          </a:p>
          <a:p>
            <a:r>
              <a:rPr lang="en-US" b="1" dirty="0">
                <a:solidFill>
                  <a:schemeClr val="tx2"/>
                </a:solidFill>
              </a:rPr>
              <a:t>Community Relations </a:t>
            </a:r>
            <a:r>
              <a:rPr lang="en-US" dirty="0">
                <a:solidFill>
                  <a:schemeClr val="tx2"/>
                </a:solidFill>
              </a:rPr>
              <a:t>are key</a:t>
            </a:r>
          </a:p>
          <a:p>
            <a:pPr lvl="1"/>
            <a:r>
              <a:rPr lang="en-US" dirty="0">
                <a:solidFill>
                  <a:schemeClr val="tx2"/>
                </a:solidFill>
              </a:rPr>
              <a:t>Role of state in prompting community providers</a:t>
            </a:r>
          </a:p>
          <a:p>
            <a:pPr lvl="1"/>
            <a:r>
              <a:rPr lang="en-US" dirty="0">
                <a:solidFill>
                  <a:schemeClr val="tx2"/>
                </a:solidFill>
              </a:rPr>
              <a:t>What’s the buy in for community BH providers and PCPs</a:t>
            </a:r>
          </a:p>
          <a:p>
            <a:pPr lvl="1"/>
            <a:r>
              <a:rPr lang="en-US" dirty="0">
                <a:solidFill>
                  <a:schemeClr val="tx2"/>
                </a:solidFill>
              </a:rPr>
              <a:t>What’s the ask</a:t>
            </a:r>
          </a:p>
          <a:p>
            <a:r>
              <a:rPr lang="en-US" b="1" dirty="0">
                <a:solidFill>
                  <a:schemeClr val="tx2"/>
                </a:solidFill>
              </a:rPr>
              <a:t>Focus on pre-disposition </a:t>
            </a:r>
            <a:r>
              <a:rPr lang="en-US" dirty="0">
                <a:solidFill>
                  <a:schemeClr val="tx2"/>
                </a:solidFill>
              </a:rPr>
              <a:t>not post-disposition</a:t>
            </a:r>
          </a:p>
          <a:p>
            <a:r>
              <a:rPr lang="en-US" b="1" dirty="0">
                <a:solidFill>
                  <a:schemeClr val="tx2"/>
                </a:solidFill>
              </a:rPr>
              <a:t>Staffing estimates </a:t>
            </a:r>
            <a:r>
              <a:rPr lang="en-US" dirty="0">
                <a:solidFill>
                  <a:schemeClr val="tx2"/>
                </a:solidFill>
              </a:rPr>
              <a:t>(numbers and credentials)</a:t>
            </a:r>
          </a:p>
          <a:p>
            <a:pPr lvl="1"/>
            <a:r>
              <a:rPr lang="en-US" dirty="0">
                <a:solidFill>
                  <a:schemeClr val="tx2"/>
                </a:solidFill>
              </a:rPr>
              <a:t>Not very MD heavy</a:t>
            </a:r>
          </a:p>
          <a:p>
            <a:pPr lvl="1"/>
            <a:r>
              <a:rPr lang="en-US" dirty="0">
                <a:solidFill>
                  <a:schemeClr val="tx2"/>
                </a:solidFill>
              </a:rPr>
              <a:t>Perks of offering supervisory hours for therapy staff</a:t>
            </a:r>
          </a:p>
          <a:p>
            <a:r>
              <a:rPr lang="en-US" b="1" dirty="0">
                <a:solidFill>
                  <a:schemeClr val="tx2"/>
                </a:solidFill>
              </a:rPr>
              <a:t>Outflow</a:t>
            </a:r>
          </a:p>
          <a:p>
            <a:pPr lvl="1"/>
            <a:r>
              <a:rPr lang="en-US" dirty="0">
                <a:solidFill>
                  <a:schemeClr val="tx2"/>
                </a:solidFill>
              </a:rPr>
              <a:t>Where do patients go s/p ED/bridge clinic</a:t>
            </a:r>
          </a:p>
        </p:txBody>
      </p:sp>
      <p:pic>
        <p:nvPicPr>
          <p:cNvPr id="4" name="Picture 3">
            <a:extLst>
              <a:ext uri="{FF2B5EF4-FFF2-40B4-BE49-F238E27FC236}">
                <a16:creationId xmlns:a16="http://schemas.microsoft.com/office/drawing/2014/main" id="{F00EE022-0C61-48A2-879B-2DD49A55BC46}"/>
              </a:ext>
            </a:extLst>
          </p:cNvPr>
          <p:cNvPicPr>
            <a:picLocks noChangeAspect="1"/>
          </p:cNvPicPr>
          <p:nvPr/>
        </p:nvPicPr>
        <p:blipFill>
          <a:blip r:embed="rId2"/>
          <a:stretch>
            <a:fillRect/>
          </a:stretch>
        </p:blipFill>
        <p:spPr>
          <a:xfrm>
            <a:off x="154409" y="5662008"/>
            <a:ext cx="2990850" cy="1009650"/>
          </a:xfrm>
          <a:prstGeom prst="rect">
            <a:avLst/>
          </a:prstGeom>
        </p:spPr>
      </p:pic>
    </p:spTree>
    <p:extLst>
      <p:ext uri="{BB962C8B-B14F-4D97-AF65-F5344CB8AC3E}">
        <p14:creationId xmlns:p14="http://schemas.microsoft.com/office/powerpoint/2010/main" val="332983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B11EF-83CF-4AFA-8E1E-DA336BF7DACC}"/>
              </a:ext>
            </a:extLst>
          </p:cNvPr>
          <p:cNvSpPr>
            <a:spLocks noGrp="1"/>
          </p:cNvSpPr>
          <p:nvPr>
            <p:ph type="title"/>
          </p:nvPr>
        </p:nvSpPr>
        <p:spPr/>
        <p:txBody>
          <a:bodyPr/>
          <a:lstStyle/>
          <a:p>
            <a:r>
              <a:rPr lang="en-US" dirty="0">
                <a:solidFill>
                  <a:schemeClr val="tx2"/>
                </a:solidFill>
              </a:rPr>
              <a:t>Progress</a:t>
            </a:r>
          </a:p>
        </p:txBody>
      </p:sp>
      <p:sp>
        <p:nvSpPr>
          <p:cNvPr id="3" name="Content Placeholder 2">
            <a:extLst>
              <a:ext uri="{FF2B5EF4-FFF2-40B4-BE49-F238E27FC236}">
                <a16:creationId xmlns:a16="http://schemas.microsoft.com/office/drawing/2014/main" id="{7A8B2B50-F761-4B78-A274-5957D41BF6F5}"/>
              </a:ext>
            </a:extLst>
          </p:cNvPr>
          <p:cNvSpPr>
            <a:spLocks noGrp="1"/>
          </p:cNvSpPr>
          <p:nvPr>
            <p:ph idx="1"/>
          </p:nvPr>
        </p:nvSpPr>
        <p:spPr>
          <a:xfrm>
            <a:off x="609600" y="1329342"/>
            <a:ext cx="10972800" cy="4341795"/>
          </a:xfrm>
        </p:spPr>
        <p:txBody>
          <a:bodyPr>
            <a:normAutofit fontScale="55000" lnSpcReduction="20000"/>
          </a:bodyPr>
          <a:lstStyle/>
          <a:p>
            <a:r>
              <a:rPr lang="en-US" dirty="0">
                <a:solidFill>
                  <a:schemeClr val="tx2"/>
                </a:solidFill>
              </a:rPr>
              <a:t>Data from ED to show increased LOS, increased ED visits and their dispositions</a:t>
            </a:r>
          </a:p>
          <a:p>
            <a:pPr marL="0" indent="0">
              <a:buNone/>
            </a:pPr>
            <a:r>
              <a:rPr lang="en-US" dirty="0">
                <a:solidFill>
                  <a:schemeClr val="tx2"/>
                </a:solidFill>
              </a:rPr>
              <a:t>	- US News World Report very helpful</a:t>
            </a:r>
          </a:p>
          <a:p>
            <a:pPr marL="0" indent="0">
              <a:buNone/>
            </a:pPr>
            <a:endParaRPr lang="en-US" dirty="0">
              <a:solidFill>
                <a:schemeClr val="tx2"/>
              </a:solidFill>
            </a:endParaRPr>
          </a:p>
          <a:p>
            <a:r>
              <a:rPr lang="en-US" b="1" dirty="0">
                <a:solidFill>
                  <a:schemeClr val="tx2"/>
                </a:solidFill>
              </a:rPr>
              <a:t>Community Relations</a:t>
            </a:r>
          </a:p>
          <a:p>
            <a:pPr lvl="1"/>
            <a:r>
              <a:rPr lang="en-US" dirty="0">
                <a:solidFill>
                  <a:schemeClr val="tx2"/>
                </a:solidFill>
              </a:rPr>
              <a:t>Created task force with BH MCOs and two largest BH systems</a:t>
            </a:r>
          </a:p>
          <a:p>
            <a:pPr lvl="1"/>
            <a:r>
              <a:rPr lang="en-US" dirty="0">
                <a:solidFill>
                  <a:schemeClr val="tx2"/>
                </a:solidFill>
              </a:rPr>
              <a:t>Working on identifying who sends patients to our EDs</a:t>
            </a:r>
          </a:p>
          <a:p>
            <a:pPr lvl="1"/>
            <a:r>
              <a:rPr lang="en-US" dirty="0">
                <a:solidFill>
                  <a:schemeClr val="tx2"/>
                </a:solidFill>
              </a:rPr>
              <a:t>Working on getting state support </a:t>
            </a:r>
          </a:p>
          <a:p>
            <a:pPr lvl="1"/>
            <a:r>
              <a:rPr lang="en-US" dirty="0">
                <a:solidFill>
                  <a:schemeClr val="tx2"/>
                </a:solidFill>
              </a:rPr>
              <a:t>Enhanced care coordination services from BH MCOs</a:t>
            </a:r>
          </a:p>
          <a:p>
            <a:pPr lvl="1"/>
            <a:r>
              <a:rPr lang="en-US" dirty="0">
                <a:solidFill>
                  <a:schemeClr val="tx2"/>
                </a:solidFill>
              </a:rPr>
              <a:t>Partnered with chain of early childhood education centers on social emotional curriculum</a:t>
            </a:r>
          </a:p>
          <a:p>
            <a:pPr marL="457200" lvl="1" indent="0">
              <a:buNone/>
            </a:pPr>
            <a:endParaRPr lang="en-US" dirty="0">
              <a:solidFill>
                <a:schemeClr val="tx2"/>
              </a:solidFill>
            </a:endParaRPr>
          </a:p>
          <a:p>
            <a:r>
              <a:rPr lang="en-US" b="1" dirty="0">
                <a:solidFill>
                  <a:schemeClr val="tx2"/>
                </a:solidFill>
              </a:rPr>
              <a:t>Predisposition</a:t>
            </a:r>
          </a:p>
          <a:p>
            <a:pPr lvl="1"/>
            <a:r>
              <a:rPr lang="en-US" dirty="0">
                <a:solidFill>
                  <a:schemeClr val="tx2"/>
                </a:solidFill>
              </a:rPr>
              <a:t>Expanding outpatient therapy (decrease input and enhance output)</a:t>
            </a:r>
          </a:p>
          <a:p>
            <a:pPr lvl="1"/>
            <a:r>
              <a:rPr lang="en-US" dirty="0">
                <a:solidFill>
                  <a:schemeClr val="tx2"/>
                </a:solidFill>
              </a:rPr>
              <a:t>More OP crisis slots </a:t>
            </a:r>
          </a:p>
          <a:p>
            <a:pPr lvl="1"/>
            <a:r>
              <a:rPr lang="en-US" dirty="0">
                <a:solidFill>
                  <a:schemeClr val="tx2"/>
                </a:solidFill>
              </a:rPr>
              <a:t>More partial beds &amp; expedited partial access </a:t>
            </a:r>
          </a:p>
          <a:p>
            <a:pPr lvl="1"/>
            <a:r>
              <a:rPr lang="en-US" dirty="0">
                <a:solidFill>
                  <a:schemeClr val="tx2"/>
                </a:solidFill>
              </a:rPr>
              <a:t>Improved linkage of these to ED and to inpatient CL</a:t>
            </a:r>
          </a:p>
          <a:p>
            <a:pPr lvl="1"/>
            <a:r>
              <a:rPr lang="en-US" dirty="0">
                <a:solidFill>
                  <a:schemeClr val="tx2"/>
                </a:solidFill>
              </a:rPr>
              <a:t>ED better at reaching out to CL before decision to admit/CL more proactive</a:t>
            </a:r>
          </a:p>
          <a:p>
            <a:pPr lvl="1"/>
            <a:endParaRPr lang="en-US" dirty="0">
              <a:solidFill>
                <a:schemeClr val="tx2"/>
              </a:solidFill>
            </a:endParaRPr>
          </a:p>
          <a:p>
            <a:pPr lvl="1"/>
            <a:endParaRPr lang="en-US" dirty="0">
              <a:solidFill>
                <a:schemeClr val="tx2"/>
              </a:solidFill>
            </a:endParaRPr>
          </a:p>
        </p:txBody>
      </p:sp>
    </p:spTree>
    <p:extLst>
      <p:ext uri="{BB962C8B-B14F-4D97-AF65-F5344CB8AC3E}">
        <p14:creationId xmlns:p14="http://schemas.microsoft.com/office/powerpoint/2010/main" val="2729796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A0706-1CA5-4FCC-BC9A-2EA23652164B}"/>
              </a:ext>
            </a:extLst>
          </p:cNvPr>
          <p:cNvSpPr>
            <a:spLocks noGrp="1"/>
          </p:cNvSpPr>
          <p:nvPr>
            <p:ph type="title"/>
          </p:nvPr>
        </p:nvSpPr>
        <p:spPr/>
        <p:txBody>
          <a:bodyPr/>
          <a:lstStyle/>
          <a:p>
            <a:r>
              <a:rPr lang="en-US" dirty="0">
                <a:solidFill>
                  <a:schemeClr val="tx2"/>
                </a:solidFill>
              </a:rPr>
              <a:t>Progress</a:t>
            </a:r>
          </a:p>
        </p:txBody>
      </p:sp>
      <p:sp>
        <p:nvSpPr>
          <p:cNvPr id="3" name="Content Placeholder 2">
            <a:extLst>
              <a:ext uri="{FF2B5EF4-FFF2-40B4-BE49-F238E27FC236}">
                <a16:creationId xmlns:a16="http://schemas.microsoft.com/office/drawing/2014/main" id="{758AEEDE-2440-4ABC-A529-D5E10E74BF07}"/>
              </a:ext>
            </a:extLst>
          </p:cNvPr>
          <p:cNvSpPr>
            <a:spLocks noGrp="1"/>
          </p:cNvSpPr>
          <p:nvPr>
            <p:ph idx="1"/>
          </p:nvPr>
        </p:nvSpPr>
        <p:spPr>
          <a:xfrm>
            <a:off x="609600" y="1174460"/>
            <a:ext cx="10972800" cy="5176006"/>
          </a:xfrm>
        </p:spPr>
        <p:txBody>
          <a:bodyPr>
            <a:normAutofit/>
          </a:bodyPr>
          <a:lstStyle/>
          <a:p>
            <a:r>
              <a:rPr lang="en-US" sz="1900" b="1" dirty="0">
                <a:solidFill>
                  <a:schemeClr val="tx2"/>
                </a:solidFill>
              </a:rPr>
              <a:t>Staffing</a:t>
            </a:r>
          </a:p>
          <a:p>
            <a:pPr lvl="1"/>
            <a:r>
              <a:rPr lang="en-US" sz="1400" dirty="0">
                <a:solidFill>
                  <a:srgbClr val="1F497D"/>
                </a:solidFill>
              </a:rPr>
              <a:t>Look beyond MDs</a:t>
            </a:r>
          </a:p>
          <a:p>
            <a:pPr lvl="1"/>
            <a:r>
              <a:rPr lang="en-US" sz="1400" dirty="0">
                <a:solidFill>
                  <a:srgbClr val="1F497D"/>
                </a:solidFill>
              </a:rPr>
              <a:t>Embedded therapy staff in ED during day weekday day shifts</a:t>
            </a:r>
          </a:p>
          <a:p>
            <a:pPr lvl="1"/>
            <a:r>
              <a:rPr lang="en-US" sz="1400" dirty="0">
                <a:solidFill>
                  <a:srgbClr val="1F497D"/>
                </a:solidFill>
              </a:rPr>
              <a:t>ED therapist has helped reduce unnecessary/premature bed searches</a:t>
            </a:r>
          </a:p>
          <a:p>
            <a:pPr lvl="1"/>
            <a:r>
              <a:rPr lang="en-US" sz="1500" dirty="0">
                <a:solidFill>
                  <a:srgbClr val="1F497D"/>
                </a:solidFill>
              </a:rPr>
              <a:t>Expanded CL therapy pool and linked to ED therapist</a:t>
            </a:r>
          </a:p>
          <a:p>
            <a:pPr lvl="1"/>
            <a:r>
              <a:rPr lang="en-US" sz="1500" dirty="0">
                <a:solidFill>
                  <a:srgbClr val="1F497D"/>
                </a:solidFill>
              </a:rPr>
              <a:t>Developing Masters level therapy credentialing program</a:t>
            </a:r>
          </a:p>
          <a:p>
            <a:pPr lvl="1"/>
            <a:endParaRPr lang="en-US" sz="1500" dirty="0">
              <a:solidFill>
                <a:srgbClr val="1F497D"/>
              </a:solidFill>
            </a:endParaRPr>
          </a:p>
          <a:p>
            <a:r>
              <a:rPr lang="en-US" sz="1900" b="1" dirty="0">
                <a:solidFill>
                  <a:srgbClr val="1F497D"/>
                </a:solidFill>
              </a:rPr>
              <a:t>ED Changes</a:t>
            </a:r>
          </a:p>
          <a:p>
            <a:pPr lvl="1"/>
            <a:r>
              <a:rPr lang="en-US" sz="1500" dirty="0">
                <a:solidFill>
                  <a:srgbClr val="1F497D"/>
                </a:solidFill>
              </a:rPr>
              <a:t>Added structure to ED boarding day</a:t>
            </a:r>
          </a:p>
          <a:p>
            <a:pPr lvl="1"/>
            <a:r>
              <a:rPr lang="en-US" sz="1500" dirty="0">
                <a:solidFill>
                  <a:srgbClr val="1F497D"/>
                </a:solidFill>
              </a:rPr>
              <a:t>Minor mods to ED space: BH pod </a:t>
            </a:r>
          </a:p>
          <a:p>
            <a:pPr lvl="1"/>
            <a:r>
              <a:rPr lang="en-US" sz="1500" dirty="0">
                <a:solidFill>
                  <a:srgbClr val="1F497D"/>
                </a:solidFill>
              </a:rPr>
              <a:t>Nursing that is comfortable with BH presentations</a:t>
            </a:r>
          </a:p>
          <a:p>
            <a:pPr lvl="1"/>
            <a:r>
              <a:rPr lang="en-US" sz="1500" dirty="0">
                <a:solidFill>
                  <a:srgbClr val="1F497D"/>
                </a:solidFill>
              </a:rPr>
              <a:t>BH trainings for 1 to 1s</a:t>
            </a:r>
          </a:p>
          <a:p>
            <a:pPr lvl="1"/>
            <a:r>
              <a:rPr lang="en-US" sz="1500" dirty="0">
                <a:solidFill>
                  <a:srgbClr val="1F497D"/>
                </a:solidFill>
              </a:rPr>
              <a:t>Looking for ED friendly therapy model (flexible duration, high acuity)</a:t>
            </a:r>
          </a:p>
          <a:p>
            <a:pPr marL="457200" lvl="1" indent="0">
              <a:buNone/>
            </a:pPr>
            <a:endParaRPr lang="en-US" sz="1500" dirty="0">
              <a:solidFill>
                <a:srgbClr val="1F497D"/>
              </a:solidFill>
            </a:endParaRPr>
          </a:p>
          <a:p>
            <a:r>
              <a:rPr lang="en-US" sz="1900" b="1" dirty="0">
                <a:solidFill>
                  <a:srgbClr val="1F497D"/>
                </a:solidFill>
              </a:rPr>
              <a:t>Outflow</a:t>
            </a:r>
          </a:p>
          <a:p>
            <a:pPr lvl="1"/>
            <a:r>
              <a:rPr lang="en-US" sz="1500" dirty="0">
                <a:solidFill>
                  <a:srgbClr val="1F497D"/>
                </a:solidFill>
              </a:rPr>
              <a:t>Still working on ED based care coordination </a:t>
            </a:r>
          </a:p>
          <a:p>
            <a:pPr lvl="1"/>
            <a:r>
              <a:rPr lang="en-US" sz="1500" dirty="0">
                <a:solidFill>
                  <a:srgbClr val="1F497D"/>
                </a:solidFill>
              </a:rPr>
              <a:t>Making more use of BH MCO care coordination </a:t>
            </a:r>
          </a:p>
          <a:p>
            <a:pPr lvl="1"/>
            <a:endParaRPr lang="en-US" sz="1500" dirty="0">
              <a:solidFill>
                <a:srgbClr val="1F497D"/>
              </a:solidFill>
            </a:endParaRPr>
          </a:p>
          <a:p>
            <a:pPr lvl="1"/>
            <a:endParaRPr lang="en-US" dirty="0"/>
          </a:p>
        </p:txBody>
      </p:sp>
    </p:spTree>
    <p:extLst>
      <p:ext uri="{BB962C8B-B14F-4D97-AF65-F5344CB8AC3E}">
        <p14:creationId xmlns:p14="http://schemas.microsoft.com/office/powerpoint/2010/main" val="4240038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C69BE-94E3-4F38-BE78-C288F6836931}"/>
              </a:ext>
            </a:extLst>
          </p:cNvPr>
          <p:cNvSpPr>
            <a:spLocks noGrp="1"/>
          </p:cNvSpPr>
          <p:nvPr>
            <p:ph type="title"/>
          </p:nvPr>
        </p:nvSpPr>
        <p:spPr>
          <a:xfrm>
            <a:off x="827714" y="110841"/>
            <a:ext cx="10972800" cy="1143000"/>
          </a:xfrm>
        </p:spPr>
        <p:txBody>
          <a:bodyPr/>
          <a:lstStyle/>
          <a:p>
            <a:r>
              <a:rPr lang="en-US" dirty="0">
                <a:solidFill>
                  <a:schemeClr val="tx2"/>
                </a:solidFill>
              </a:rPr>
              <a:t>What We Got</a:t>
            </a:r>
          </a:p>
        </p:txBody>
      </p:sp>
      <p:sp>
        <p:nvSpPr>
          <p:cNvPr id="3" name="Content Placeholder 2">
            <a:extLst>
              <a:ext uri="{FF2B5EF4-FFF2-40B4-BE49-F238E27FC236}">
                <a16:creationId xmlns:a16="http://schemas.microsoft.com/office/drawing/2014/main" id="{877C4DB5-CC5B-4797-97F0-8C25F9163828}"/>
              </a:ext>
            </a:extLst>
          </p:cNvPr>
          <p:cNvSpPr>
            <a:spLocks noGrp="1"/>
          </p:cNvSpPr>
          <p:nvPr>
            <p:ph idx="1"/>
          </p:nvPr>
        </p:nvSpPr>
        <p:spPr/>
        <p:txBody>
          <a:bodyPr>
            <a:normAutofit fontScale="92500" lnSpcReduction="10000"/>
          </a:bodyPr>
          <a:lstStyle/>
          <a:p>
            <a:pPr marL="0" indent="0">
              <a:buNone/>
            </a:pPr>
            <a:r>
              <a:rPr lang="en-US" dirty="0">
                <a:solidFill>
                  <a:schemeClr val="tx2"/>
                </a:solidFill>
              </a:rPr>
              <a:t>1) Happier ED providers and psych CL team</a:t>
            </a:r>
          </a:p>
          <a:p>
            <a:pPr marL="0" indent="0">
              <a:buNone/>
            </a:pPr>
            <a:r>
              <a:rPr lang="en-US" dirty="0">
                <a:solidFill>
                  <a:schemeClr val="tx2"/>
                </a:solidFill>
              </a:rPr>
              <a:t>2) Less stressed families (we think)</a:t>
            </a:r>
          </a:p>
          <a:p>
            <a:pPr marL="0" indent="0">
              <a:buNone/>
            </a:pPr>
            <a:r>
              <a:rPr lang="en-US" dirty="0">
                <a:solidFill>
                  <a:schemeClr val="tx2"/>
                </a:solidFill>
              </a:rPr>
              <a:t>3) Increased % of alternate dispositions</a:t>
            </a:r>
          </a:p>
          <a:p>
            <a:pPr marL="0" indent="0">
              <a:buNone/>
            </a:pPr>
            <a:r>
              <a:rPr lang="en-US" dirty="0">
                <a:solidFill>
                  <a:schemeClr val="tx2"/>
                </a:solidFill>
              </a:rPr>
              <a:t>4) Improved Community Connections</a:t>
            </a:r>
          </a:p>
          <a:p>
            <a:pPr marL="457200" lvl="1" indent="0">
              <a:buNone/>
            </a:pPr>
            <a:r>
              <a:rPr lang="en-US" dirty="0">
                <a:solidFill>
                  <a:schemeClr val="tx2"/>
                </a:solidFill>
              </a:rPr>
              <a:t>Monthly child BH community rounds </a:t>
            </a:r>
          </a:p>
          <a:p>
            <a:pPr marL="0" indent="0">
              <a:buNone/>
            </a:pPr>
            <a:r>
              <a:rPr lang="en-US" dirty="0">
                <a:solidFill>
                  <a:schemeClr val="tx2"/>
                </a:solidFill>
              </a:rPr>
              <a:t>5) US News and World Report points</a:t>
            </a:r>
          </a:p>
          <a:p>
            <a:pPr marL="0" indent="0">
              <a:buNone/>
            </a:pPr>
            <a:r>
              <a:rPr lang="en-US" dirty="0">
                <a:solidFill>
                  <a:schemeClr val="tx2"/>
                </a:solidFill>
              </a:rPr>
              <a:t>6) Psych consults down but not clear if causal </a:t>
            </a:r>
          </a:p>
          <a:p>
            <a:pPr marL="0" indent="0">
              <a:buNone/>
            </a:pPr>
            <a:r>
              <a:rPr lang="en-US" dirty="0">
                <a:solidFill>
                  <a:schemeClr val="tx2"/>
                </a:solidFill>
              </a:rPr>
              <a:t>		- examining LOS trends</a:t>
            </a:r>
          </a:p>
        </p:txBody>
      </p:sp>
    </p:spTree>
    <p:extLst>
      <p:ext uri="{BB962C8B-B14F-4D97-AF65-F5344CB8AC3E}">
        <p14:creationId xmlns:p14="http://schemas.microsoft.com/office/powerpoint/2010/main" val="46458857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P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 Theme" id="{7FB74C2A-7C90-42A8-93EE-31BC23FB3EB8}" vid="{CEB2EF44-AD9C-4F82-92AF-915D33AE57B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6486A3E2963B4AB4C5D2484B826B91" ma:contentTypeVersion="13" ma:contentTypeDescription="Create a new document." ma:contentTypeScope="" ma:versionID="10b95083e8ad5714637ac7b4f636eff3">
  <xsd:schema xmlns:xsd="http://www.w3.org/2001/XMLSchema" xmlns:xs="http://www.w3.org/2001/XMLSchema" xmlns:p="http://schemas.microsoft.com/office/2006/metadata/properties" xmlns:ns3="713adf5c-bba1-4c6e-9a9d-b281a302a9b4" xmlns:ns4="a67bc027-cfab-4702-b2c5-8d45ee3c5fa2" targetNamespace="http://schemas.microsoft.com/office/2006/metadata/properties" ma:root="true" ma:fieldsID="4e73b53275ea2ee4e5c6e04b4afce8fa" ns3:_="" ns4:_="">
    <xsd:import namespace="713adf5c-bba1-4c6e-9a9d-b281a302a9b4"/>
    <xsd:import namespace="a67bc027-cfab-4702-b2c5-8d45ee3c5fa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LengthInSeconds" minOccurs="0"/>
                <xsd:element ref="ns3:MediaServiceDateTaken" minOccurs="0"/>
                <xsd:element ref="ns3:_activity"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3adf5c-bba1-4c6e-9a9d-b281a302a9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_activity" ma:index="13" nillable="true" ma:displayName="_activity" ma:hidden="true" ma:internalName="_activity">
      <xsd:simpleType>
        <xsd:restriction base="dms:Note"/>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7bc027-cfab-4702-b2c5-8d45ee3c5fa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713adf5c-bba1-4c6e-9a9d-b281a302a9b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06327D-27A1-41F9-97B9-70E3B22815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3adf5c-bba1-4c6e-9a9d-b281a302a9b4"/>
    <ds:schemaRef ds:uri="a67bc027-cfab-4702-b2c5-8d45ee3c5f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FEC01E-EDD9-463C-BC9F-08F110903E75}">
  <ds:schemaRefs>
    <ds:schemaRef ds:uri="a67bc027-cfab-4702-b2c5-8d45ee3c5fa2"/>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713adf5c-bba1-4c6e-9a9d-b281a302a9b4"/>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96CC4BF6-8202-42A3-925C-17AE90EA58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255</TotalTime>
  <Words>774</Words>
  <Application>Microsoft Office PowerPoint</Application>
  <PresentationFormat>Widescreen</PresentationFormat>
  <Paragraphs>115</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MS PGothic</vt:lpstr>
      <vt:lpstr>Arial</vt:lpstr>
      <vt:lpstr>Calibri</vt:lpstr>
      <vt:lpstr>Frutiger LT Std 55 Roman</vt:lpstr>
      <vt:lpstr>Times New Roman</vt:lpstr>
      <vt:lpstr>Wingdings</vt:lpstr>
      <vt:lpstr>1_Office Theme</vt:lpstr>
      <vt:lpstr>PPT Theme</vt:lpstr>
      <vt:lpstr>     James Waxmonsky, M.D. Professor, Child and Adolescent Psychiatry,  Endowed Chair in Child Psychiatry Penn State University Penn State Hershey College of Medicine Division Chief of the Child and Adolescent Psychiatry Penn State Health</vt:lpstr>
      <vt:lpstr>Disclosures</vt:lpstr>
      <vt:lpstr>Our Region </vt:lpstr>
      <vt:lpstr>Lots of Challenges</vt:lpstr>
      <vt:lpstr>Possible Solutions</vt:lpstr>
      <vt:lpstr>How We learned What We used from Cincy</vt:lpstr>
      <vt:lpstr>Progress</vt:lpstr>
      <vt:lpstr>Progress</vt:lpstr>
      <vt:lpstr>What We Got</vt:lpstr>
      <vt:lpstr>Next Steps (in order of likelihood)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James Waxmonsky, M.D. Professor, Child and Adolescent Psychiatry,  Endowed Chair in Child Psychiatry Penn State University Penn State Hershey College of Medicine Division Chief of the Child and Adolescent Psychiatry Penn State Health</dc:title>
  <dc:creator>Waxmonsky, James</dc:creator>
  <cp:lastModifiedBy>Waxmonsky, James</cp:lastModifiedBy>
  <cp:revision>12</cp:revision>
  <dcterms:created xsi:type="dcterms:W3CDTF">2023-04-06T16:39:42Z</dcterms:created>
  <dcterms:modified xsi:type="dcterms:W3CDTF">2023-04-25T19:01:28Z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0x0101002C6486A3E2963B4AB4C5D2484B826B91</vt:lpwstr>
  </property>
</Properties>
</file>